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425" y="3070225"/>
            <a:ext cx="7423150" cy="717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341120"/>
            <a:ext cx="8896350" cy="394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7631" y="258046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897255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2285" y="128737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01449" y="367959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124585"/>
            <a:ext cx="893445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4576" y="173072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66103" y="412294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836930"/>
            <a:ext cx="891540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8467" y="8532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30758" y="317159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484630"/>
            <a:ext cx="88582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56867" y="20817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133475"/>
            <a:ext cx="8915400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2358" y="173072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36625"/>
            <a:ext cx="8915400" cy="498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1717675"/>
            <a:ext cx="83502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75776" y="229414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014394" y="4076758"/>
            <a:ext cx="23580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07921" y="464017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56792"/>
            <a:ext cx="8388350" cy="344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85812" y="151828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873376" y="2109412"/>
            <a:ext cx="9725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269374" y="4473921"/>
            <a:ext cx="6862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710565"/>
            <a:ext cx="8953500" cy="592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71194" y="4935740"/>
            <a:ext cx="11850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211485" y="5526868"/>
            <a:ext cx="8155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66249" y="6127232"/>
            <a:ext cx="8155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14758" y="6099523"/>
            <a:ext cx="8155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285875"/>
            <a:ext cx="89344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8540" y="183232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32358" y="464941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100" y="998220"/>
            <a:ext cx="846455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82394" y="91792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081520" y="945630"/>
            <a:ext cx="15082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829665" y="1545993"/>
            <a:ext cx="15082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005156" y="2755957"/>
            <a:ext cx="1111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432501" y="3901266"/>
            <a:ext cx="1111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388792" y="4510866"/>
            <a:ext cx="11111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710" y="701675"/>
            <a:ext cx="8953500" cy="545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7930" y="6209665"/>
            <a:ext cx="5708650" cy="46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4576" y="5656176"/>
            <a:ext cx="870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18758" y="6173411"/>
            <a:ext cx="8709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3250" y="1612900"/>
            <a:ext cx="8445500" cy="363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90248" y="2155594"/>
            <a:ext cx="167455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46103" y="2672829"/>
            <a:ext cx="167455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737957" y="3688830"/>
            <a:ext cx="8432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53447" y="4233775"/>
            <a:ext cx="1388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088937" y="4760247"/>
            <a:ext cx="34664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795" y="744855"/>
            <a:ext cx="8934450" cy="588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0060" y="996315"/>
            <a:ext cx="83883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89012" y="207246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472574" y="4686358"/>
            <a:ext cx="12404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545" y="1091565"/>
            <a:ext cx="8388350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1666" y="2164831"/>
            <a:ext cx="10002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43848" y="2663595"/>
            <a:ext cx="10002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61230" y="4261485"/>
            <a:ext cx="60064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936866" y="4787959"/>
            <a:ext cx="322626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692785"/>
            <a:ext cx="8953500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64503" y="121348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09084" y="40121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120900"/>
            <a:ext cx="8896350" cy="261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6249" y="210941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836930"/>
            <a:ext cx="8953500" cy="367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4122420"/>
            <a:ext cx="2343150" cy="103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2630" y="5304155"/>
            <a:ext cx="4495800" cy="1016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1522" y="138897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152525"/>
            <a:ext cx="8877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9303" y="173995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578610"/>
            <a:ext cx="9010650" cy="351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3813" y="164759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427558" y="347639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718310"/>
            <a:ext cx="8858250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47630" y="1749194"/>
            <a:ext cx="52117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7320" y="716280"/>
            <a:ext cx="8915400" cy="3613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170" y="4375150"/>
            <a:ext cx="5327650" cy="223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21522" y="194315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49</Words>
  <Application>Microsoft Office PowerPoint</Application>
  <PresentationFormat>宽屏</PresentationFormat>
  <Paragraphs>49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2025-01-09T01:10:37Z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