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  <p:sldId id="336" r:id="rId16"/>
    <p:sldId id="337" r:id="rId17"/>
    <p:sldId id="338" r:id="rId18"/>
    <p:sldId id="339" r:id="rId19"/>
    <p:sldId id="340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0625" y="3117850"/>
            <a:ext cx="473075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0315" y="848360"/>
            <a:ext cx="6877050" cy="158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595" y="2567940"/>
            <a:ext cx="6350000" cy="3352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60938" y="3162358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742950"/>
            <a:ext cx="687705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866775"/>
            <a:ext cx="63690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7883" y="1425921"/>
            <a:ext cx="1277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63774" y="1425921"/>
            <a:ext cx="1277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93009" y="2017048"/>
            <a:ext cx="1406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605519" y="2580467"/>
            <a:ext cx="1277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731192" y="3171594"/>
            <a:ext cx="1277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423919" y="3753485"/>
            <a:ext cx="6493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973156" y="5517630"/>
            <a:ext cx="71397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4805" y="866775"/>
            <a:ext cx="633095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3010" y="834793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026756" y="1425920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93083" y="2017048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13083" y="2598939"/>
            <a:ext cx="12681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99410" y="4335376"/>
            <a:ext cx="9356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80937" y="5499158"/>
            <a:ext cx="22749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1440180"/>
            <a:ext cx="683895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7825" y="2599690"/>
            <a:ext cx="6369050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678815"/>
            <a:ext cx="6540500" cy="598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00" y="885825"/>
            <a:ext cx="63500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98756" y="871739"/>
            <a:ext cx="17853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19119" y="1444393"/>
            <a:ext cx="3531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94974" y="3171594"/>
            <a:ext cx="23857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55010" y="4335145"/>
            <a:ext cx="18154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32501" y="4889558"/>
            <a:ext cx="23857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364865" y="5490210"/>
            <a:ext cx="27495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bldLvl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2289175"/>
            <a:ext cx="6426200" cy="227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41156" y="4058285"/>
            <a:ext cx="13420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1114425"/>
            <a:ext cx="64262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7665" y="2284903"/>
            <a:ext cx="12312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84356" y="3430212"/>
            <a:ext cx="12312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37447" y="5175884"/>
            <a:ext cx="2154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412875"/>
            <a:ext cx="6896100" cy="403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7192" y="2635885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89610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44065" y="733194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753301" y="4852613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2006600"/>
            <a:ext cx="6838950" cy="284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1" y="2063230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0" y="870585"/>
            <a:ext cx="67818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6410" y="5561965"/>
            <a:ext cx="396240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27192" y="2635885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441450"/>
            <a:ext cx="6838950" cy="397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8719" y="2109413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962025"/>
            <a:ext cx="689610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246" y="2164831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2054225"/>
            <a:ext cx="6838950" cy="274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1010" y="3208540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752600"/>
            <a:ext cx="6915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27192" y="2349557"/>
            <a:ext cx="3906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396</Words>
  <Application>WPS 演示</Application>
  <PresentationFormat>宽屏</PresentationFormat>
  <Paragraphs>66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2025-01-09T02:55:35Z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