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47" r:id="rId4"/>
    <p:sldId id="346" r:id="rId5"/>
    <p:sldId id="345" r:id="rId6"/>
    <p:sldId id="344" r:id="rId7"/>
    <p:sldId id="343" r:id="rId8"/>
    <p:sldId id="342" r:id="rId9"/>
    <p:sldId id="341" r:id="rId10"/>
    <p:sldId id="340" r:id="rId11"/>
    <p:sldId id="339" r:id="rId12"/>
    <p:sldId id="338" r:id="rId13"/>
    <p:sldId id="337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7225" y="3165475"/>
            <a:ext cx="3257550" cy="527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3850" y="1085850"/>
            <a:ext cx="6464300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44064" y="1065700"/>
            <a:ext cx="44611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423918" y="1666064"/>
            <a:ext cx="75091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779191" y="1666063"/>
            <a:ext cx="1166554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910974" y="2284900"/>
            <a:ext cx="79709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430684" y="3457918"/>
            <a:ext cx="79709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8790246" y="3467154"/>
            <a:ext cx="44611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3396210" y="4067517"/>
            <a:ext cx="44611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6822900" y="5240536"/>
            <a:ext cx="124968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1475" y="1657350"/>
            <a:ext cx="6369050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66392" y="1647591"/>
            <a:ext cx="100029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042755" y="2829845"/>
            <a:ext cx="100029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737955" y="3448682"/>
            <a:ext cx="100029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682536" y="4621700"/>
            <a:ext cx="100029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5" y="1216025"/>
            <a:ext cx="6953250" cy="4425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03702" y="4520100"/>
            <a:ext cx="168378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085810" y="4510864"/>
            <a:ext cx="44611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774901" y="5101993"/>
            <a:ext cx="445469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1475" y="1076325"/>
            <a:ext cx="6369050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00502" y="1130354"/>
            <a:ext cx="168378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679410" y="1130355"/>
            <a:ext cx="64931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322319" y="1739954"/>
            <a:ext cx="207171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717010" y="2922209"/>
            <a:ext cx="87099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259482" y="2922209"/>
            <a:ext cx="87099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608646" y="4695590"/>
            <a:ext cx="131433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8005155" y="4686354"/>
            <a:ext cx="70473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4366027" y="5305190"/>
            <a:ext cx="124044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764540"/>
            <a:ext cx="9969500" cy="544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62974" y="2229482"/>
            <a:ext cx="88022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899920" y="2811373"/>
            <a:ext cx="88022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386975" y="2811373"/>
            <a:ext cx="88022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148647" y="3402500"/>
            <a:ext cx="135127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8263774" y="3384027"/>
            <a:ext cx="135127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6157883" y="3984390"/>
            <a:ext cx="1619135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835266" y="4538571"/>
            <a:ext cx="98182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1835266" y="5101989"/>
            <a:ext cx="98182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8633230" y="5120462"/>
            <a:ext cx="12681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10637520" y="5111227"/>
            <a:ext cx="135127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1613593" y="5683882"/>
            <a:ext cx="88022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3128357" y="5711589"/>
            <a:ext cx="12681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0950" y="917575"/>
            <a:ext cx="9690100" cy="502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6647" y="2090936"/>
            <a:ext cx="806335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255192" y="2709774"/>
            <a:ext cx="806335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393083" y="3190065"/>
            <a:ext cx="53848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9713883" y="3217774"/>
            <a:ext cx="806335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858029" y="4843374"/>
            <a:ext cx="907935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5723774" y="4852610"/>
            <a:ext cx="116655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3950392" y="5416028"/>
            <a:ext cx="116655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5070" y="631825"/>
            <a:ext cx="9969500" cy="608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97374" y="2229482"/>
            <a:ext cx="44611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452792" y="3430209"/>
            <a:ext cx="44611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0462028" y="5212827"/>
            <a:ext cx="44611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1240" y="1596390"/>
            <a:ext cx="9931400" cy="2279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6525" y="4041775"/>
            <a:ext cx="5524500" cy="996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31120" y="2331082"/>
            <a:ext cx="44611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1880" y="850900"/>
            <a:ext cx="6915150" cy="515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2319" y="2044755"/>
            <a:ext cx="44611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411555" y="4400027"/>
            <a:ext cx="44611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305" y="836930"/>
            <a:ext cx="6896100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51701" y="2940682"/>
            <a:ext cx="44611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305" y="836930"/>
            <a:ext cx="6838950" cy="521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4756" y="2035518"/>
            <a:ext cx="44611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679411" y="4991155"/>
            <a:ext cx="44611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9370" y="699770"/>
            <a:ext cx="6896100" cy="3371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46065" y="3751580"/>
            <a:ext cx="3784600" cy="2597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716356" y="1278136"/>
            <a:ext cx="44611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52</Words>
  <Application>Microsoft Office PowerPoint</Application>
  <PresentationFormat>宽屏</PresentationFormat>
  <Paragraphs>52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8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66</cp:revision>
  <dcterms:created xsi:type="dcterms:W3CDTF">2015-09-16T06:44:00Z</dcterms:created>
  <dcterms:modified xsi:type="dcterms:W3CDTF">2025-01-08T07:40:50Z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