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48175" y="3155950"/>
            <a:ext cx="329565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124585"/>
            <a:ext cx="6877050" cy="391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49374" y="2340322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6838950" cy="398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5013325"/>
            <a:ext cx="6540500" cy="111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03483" y="5656176"/>
            <a:ext cx="51474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952500"/>
            <a:ext cx="65786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2538" y="1019521"/>
            <a:ext cx="18315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06028" y="1647594"/>
            <a:ext cx="18315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63775" y="2266315"/>
            <a:ext cx="63627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71192" y="2894503"/>
            <a:ext cx="18315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82901" y="4778722"/>
            <a:ext cx="43346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263775" y="5415915"/>
            <a:ext cx="6826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148646" y="5388321"/>
            <a:ext cx="18315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836930"/>
            <a:ext cx="691515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908685"/>
            <a:ext cx="655955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68865" y="908685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469447" y="2820612"/>
            <a:ext cx="12866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29593" y="3439449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351847" y="4076758"/>
            <a:ext cx="16468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111702" y="5951740"/>
            <a:ext cx="191469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1628775"/>
            <a:ext cx="66167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5083" y="2294139"/>
            <a:ext cx="30784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70430" y="2931160"/>
            <a:ext cx="623506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70430" y="3522345"/>
            <a:ext cx="627189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71065" y="4169410"/>
            <a:ext cx="214249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775" y="1282700"/>
            <a:ext cx="9950450" cy="429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75410" y="3347085"/>
            <a:ext cx="15914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15773" y="3947449"/>
            <a:ext cx="1591426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57663" y="4520103"/>
            <a:ext cx="19608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85735" y="5074285"/>
            <a:ext cx="19608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2054225"/>
            <a:ext cx="9931400" cy="274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37156" y="2571231"/>
            <a:ext cx="8340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21593" y="3171595"/>
            <a:ext cx="8340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10830" y="3725777"/>
            <a:ext cx="8340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836430" y="3744250"/>
            <a:ext cx="8340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68501" y="4326141"/>
            <a:ext cx="16283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42975"/>
            <a:ext cx="99314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3556" y="2478867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1724025"/>
            <a:ext cx="993140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9592" y="2331085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1698625"/>
            <a:ext cx="989330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6538" y="1795376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981075"/>
            <a:ext cx="69151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1883" y="2303376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341120"/>
            <a:ext cx="68580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1046" y="1952394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124585"/>
            <a:ext cx="691515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35701" y="2608175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396</Words>
  <Application>WPS 演示</Application>
  <PresentationFormat>宽屏</PresentationFormat>
  <Paragraphs>66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2025-01-09T02:00:40Z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