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6" r:id="rId4"/>
    <p:sldId id="347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3950" y="3175000"/>
            <a:ext cx="486410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510" y="2016760"/>
            <a:ext cx="6800850" cy="264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6319" y="3624175"/>
            <a:ext cx="8617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275" y="1301750"/>
            <a:ext cx="65214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58392" y="1860030"/>
            <a:ext cx="40205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00501" y="2949921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34974" y="4547812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315" y="866775"/>
            <a:ext cx="6953250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945" y="752475"/>
            <a:ext cx="62547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4429" y="4058285"/>
            <a:ext cx="566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75" y="1044575"/>
            <a:ext cx="644525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5193" y="1010285"/>
            <a:ext cx="15452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41374" y="2118649"/>
            <a:ext cx="15452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66392" y="3199304"/>
            <a:ext cx="38728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50612" y="4806430"/>
            <a:ext cx="3537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362075"/>
            <a:ext cx="9912350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38174" y="2700540"/>
            <a:ext cx="1342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31920" y="3744249"/>
            <a:ext cx="10280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58030" y="4769485"/>
            <a:ext cx="6493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46175" y="4751012"/>
            <a:ext cx="13050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62101" y="5286720"/>
            <a:ext cx="16468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36930"/>
            <a:ext cx="993140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2066" y="1296611"/>
            <a:ext cx="9448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71557" y="1287375"/>
            <a:ext cx="9448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43483" y="1813848"/>
            <a:ext cx="1323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37665" y="5425266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1657350"/>
            <a:ext cx="98933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3483" y="1712248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05010" y="3827375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41375"/>
            <a:ext cx="99695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374" y="1980103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1341120"/>
            <a:ext cx="701040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7737" y="2737484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527175"/>
            <a:ext cx="699135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883" y="2654357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809750"/>
            <a:ext cx="68961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5519" y="2368029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735330"/>
            <a:ext cx="6838950" cy="1473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4050" y="1772920"/>
            <a:ext cx="3804920" cy="2204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6400" y="4245610"/>
            <a:ext cx="6146800" cy="207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96283" y="1749194"/>
            <a:ext cx="501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25</Words>
  <Application>Microsoft Office PowerPoint</Application>
  <PresentationFormat>宽屏</PresentationFormat>
  <Paragraphs>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2025-01-08T08:11:12Z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