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24" r:id="rId4"/>
    <p:sldId id="328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7" r:id="rId14"/>
    <p:sldId id="326" r:id="rId15"/>
    <p:sldId id="325" r:id="rId16"/>
    <p:sldId id="337" r:id="rId17"/>
    <p:sldId id="338" r:id="rId18"/>
    <p:sldId id="339" r:id="rId19"/>
    <p:sldId id="340" r:id="rId20"/>
    <p:sldId id="341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5525" y="3175000"/>
            <a:ext cx="7600950" cy="50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0" y="1470025"/>
            <a:ext cx="6578600" cy="391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99993" y="4797191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9060" y="707390"/>
            <a:ext cx="6654800" cy="577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23774" y="4446209"/>
            <a:ext cx="51077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448501" y="5489918"/>
            <a:ext cx="51077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7950" y="1565275"/>
            <a:ext cx="6896100" cy="3727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3850" y="1800225"/>
            <a:ext cx="6464300" cy="325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0" y="1254125"/>
            <a:ext cx="6578600" cy="434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70101" y="1869264"/>
            <a:ext cx="141593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428210" y="2423446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095701" y="3494864"/>
            <a:ext cx="36880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395556" y="4039809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813665" y="4593991"/>
            <a:ext cx="2644371" cy="396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386975" y="5120464"/>
            <a:ext cx="129586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bldLvl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0" y="1885950"/>
            <a:ext cx="6858000" cy="308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6225" y="981075"/>
            <a:ext cx="6559550" cy="489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5750" y="1339850"/>
            <a:ext cx="6540500" cy="417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4325" y="1066800"/>
            <a:ext cx="648335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50101" y="4815664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0655" y="637540"/>
            <a:ext cx="6273165" cy="60540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45083" y="1139591"/>
            <a:ext cx="36788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137592" y="1638354"/>
            <a:ext cx="213637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042102" y="2155591"/>
            <a:ext cx="93564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999047" y="2645118"/>
            <a:ext cx="234880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763193" y="3153118"/>
            <a:ext cx="93564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148648" y="4169118"/>
            <a:ext cx="300458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777374" y="4686355"/>
            <a:ext cx="554459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090757" y="5683882"/>
            <a:ext cx="300458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162935" y="6219825"/>
            <a:ext cx="2517140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6525" y="1752600"/>
            <a:ext cx="683895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27193" y="2331082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7305" y="621030"/>
            <a:ext cx="6737985" cy="608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0865" y="1102646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7475" y="889000"/>
            <a:ext cx="6877050" cy="508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34828" y="3162355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5750" y="1393825"/>
            <a:ext cx="6540500" cy="4070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836930"/>
            <a:ext cx="6934200" cy="527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05519" y="3060755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7825" y="2346325"/>
            <a:ext cx="6356350" cy="216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4135" y="1300480"/>
            <a:ext cx="6877050" cy="378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3545" y="5217795"/>
            <a:ext cx="889000" cy="41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6760" y="2257425"/>
            <a:ext cx="3790950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1990" y="1711325"/>
            <a:ext cx="2501900" cy="2108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5080" y="4023995"/>
            <a:ext cx="5975350" cy="1568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243483" y="3984391"/>
            <a:ext cx="954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396210" y="5120463"/>
            <a:ext cx="11480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300</Words>
  <Application>WPS 演示</Application>
  <PresentationFormat>宽屏</PresentationFormat>
  <Paragraphs>50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2025-01-09T02:05:03Z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