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7" r:id="rId18"/>
    <p:sldId id="326" r:id="rId19"/>
    <p:sldId id="325" r:id="rId20"/>
    <p:sldId id="341" r:id="rId21"/>
    <p:sldId id="342" r:id="rId22"/>
    <p:sldId id="343" r:id="rId23"/>
    <p:sldId id="344" r:id="rId24"/>
    <p:sldId id="345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22625" y="3098800"/>
            <a:ext cx="5746750" cy="66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7950" y="1603375"/>
            <a:ext cx="6896100" cy="365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53303" y="277442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2900" y="1225550"/>
            <a:ext cx="6426200" cy="440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2051685"/>
            <a:ext cx="6819900" cy="39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637155"/>
            <a:ext cx="5314950" cy="45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905" y="3228340"/>
            <a:ext cx="6369050" cy="3371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900" y="1327785"/>
            <a:ext cx="2844800" cy="28765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321667" y="2063229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742950"/>
            <a:ext cx="69342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9413" y="306075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0" y="1114425"/>
            <a:ext cx="6388100" cy="462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9510" y="757555"/>
            <a:ext cx="67818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3210" y="2490470"/>
            <a:ext cx="6388100" cy="2806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835" y="5435600"/>
            <a:ext cx="6292850" cy="996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4980" y="3716655"/>
            <a:ext cx="3206750" cy="2317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20068" y="1896974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4600" y="869950"/>
            <a:ext cx="6858000" cy="5118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3995" y="13705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69820" y="1249045"/>
            <a:ext cx="6858000" cy="399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8270" y="673100"/>
            <a:ext cx="5880100" cy="260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3990" y="3345180"/>
            <a:ext cx="6292850" cy="3295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80" y="4455584"/>
            <a:ext cx="272330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433158" y="5656175"/>
            <a:ext cx="99106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8350" y="674255"/>
            <a:ext cx="1758350" cy="9942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1698625"/>
            <a:ext cx="6407150" cy="346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177" y="4049047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340795" y="4630938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9695" y="692785"/>
            <a:ext cx="6858000" cy="596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8649" y="29222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745" y="830580"/>
            <a:ext cx="64071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9776" y="1388974"/>
            <a:ext cx="123120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65303" y="5406792"/>
            <a:ext cx="279215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6030" y="686435"/>
            <a:ext cx="6896100" cy="580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2420" y="1099185"/>
            <a:ext cx="63500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8649" y="2247956"/>
            <a:ext cx="10002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08140" y="2820610"/>
            <a:ext cx="10002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668359" y="3384028"/>
            <a:ext cx="10002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031050" y="3984392"/>
            <a:ext cx="10002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282905" y="5138937"/>
            <a:ext cx="100029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785" y="1317625"/>
            <a:ext cx="63309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776" y="1896975"/>
            <a:ext cx="1443642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888212" y="2460393"/>
            <a:ext cx="630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952866" y="3023811"/>
            <a:ext cx="630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952866" y="3614938"/>
            <a:ext cx="630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34393" y="4169120"/>
            <a:ext cx="630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888212" y="4778720"/>
            <a:ext cx="630197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7305" y="836930"/>
            <a:ext cx="6896100" cy="542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176" y="1361266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5550" y="692785"/>
            <a:ext cx="6915150" cy="591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87049" y="12227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596286" y="5120465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1440" y="755650"/>
            <a:ext cx="683895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710" y="2355850"/>
            <a:ext cx="6502400" cy="3384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6358" y="1906211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5565" y="990600"/>
            <a:ext cx="68389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176" y="917920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8633230" y="33009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767080"/>
            <a:ext cx="6877050" cy="561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467" y="1342793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1755" y="908050"/>
            <a:ext cx="68770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0176" y="147210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8445" y="692150"/>
            <a:ext cx="6819900" cy="210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480" y="3124200"/>
            <a:ext cx="5918200" cy="218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6895" y="2985770"/>
            <a:ext cx="4774565" cy="345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80285" y="2358792"/>
            <a:ext cx="44611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WPS 演示</Application>
  <PresentationFormat>宽屏</PresentationFormat>
  <Paragraphs>64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2025-01-09T02:43:21Z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