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3044825"/>
            <a:ext cx="6858000" cy="76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005" y="1550670"/>
            <a:ext cx="6896100" cy="220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3555" y="3877945"/>
            <a:ext cx="6559550" cy="1600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52574" y="2174067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920" y="798830"/>
            <a:ext cx="6838950" cy="551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2646" y="1961630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950" y="1028065"/>
            <a:ext cx="6953250" cy="417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78682" y="2007812"/>
            <a:ext cx="390700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7980" y="848995"/>
            <a:ext cx="6915150" cy="555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7777019" y="1980103"/>
            <a:ext cx="3047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3655" y="1755140"/>
            <a:ext cx="6858000" cy="322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87919" y="3448684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484630"/>
            <a:ext cx="6838950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23265" y="2044758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981075"/>
            <a:ext cx="689610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1883" y="1582940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908685"/>
            <a:ext cx="68961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36574" y="3190067"/>
            <a:ext cx="174844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2352501" y="3753485"/>
            <a:ext cx="852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537227" y="5443740"/>
            <a:ext cx="240422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1412875"/>
            <a:ext cx="64452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61955" y="2017049"/>
            <a:ext cx="197011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6056282" y="3125413"/>
            <a:ext cx="197011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047701" y="3707303"/>
            <a:ext cx="593899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243481" y="4252249"/>
            <a:ext cx="22564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836930"/>
            <a:ext cx="6896100" cy="355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8560" y="4639945"/>
            <a:ext cx="3765550" cy="129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1550" y="2212975"/>
            <a:ext cx="5168900" cy="2432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836930"/>
            <a:ext cx="6407150" cy="572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7645" y="775970"/>
            <a:ext cx="6388100" cy="554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74755" y="1924685"/>
            <a:ext cx="1905463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35264" y="2488104"/>
            <a:ext cx="31708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684355" y="3042286"/>
            <a:ext cx="7324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400501" y="3614940"/>
            <a:ext cx="7324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735482" y="4732540"/>
            <a:ext cx="7324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880791" y="5286721"/>
            <a:ext cx="1979354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964573" y="5859376"/>
            <a:ext cx="156371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740" y="819150"/>
            <a:ext cx="64071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12428" y="1361268"/>
            <a:ext cx="732445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881446" y="1933922"/>
            <a:ext cx="481491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268719" y="4732540"/>
            <a:ext cx="128662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035992" y="5305194"/>
            <a:ext cx="852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8145" y="1819275"/>
            <a:ext cx="6464300" cy="218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908685"/>
            <a:ext cx="9969500" cy="568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2572" y="2848322"/>
            <a:ext cx="151547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137590" y="3393267"/>
            <a:ext cx="93564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490390" y="3356322"/>
            <a:ext cx="93564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961445" y="4455449"/>
            <a:ext cx="93564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6712063" y="5018867"/>
            <a:ext cx="935646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389445" y="6108758"/>
            <a:ext cx="87099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825" y="1311275"/>
            <a:ext cx="9912350" cy="423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55918" y="2340322"/>
            <a:ext cx="1970118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7875845" y="2866794"/>
            <a:ext cx="87099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5705299" y="3975157"/>
            <a:ext cx="151753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330900" y="4520103"/>
            <a:ext cx="87099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063046" y="5074285"/>
            <a:ext cx="870991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380" y="643890"/>
            <a:ext cx="9662795" cy="609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0428" y="2617412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0378900" y="4206066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268730"/>
            <a:ext cx="6407150" cy="395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70682" y="1296612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335846" y="1860030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99991" y="2423448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324791" y="3596467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372791" y="4132176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012573" y="4704830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341120"/>
            <a:ext cx="6877050" cy="399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5773" y="2709776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657860"/>
            <a:ext cx="6915150" cy="436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9905" y="4627245"/>
            <a:ext cx="4673600" cy="212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89519" y="2377267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571046" y="4630940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2615" y="1607820"/>
            <a:ext cx="69532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14392" y="2247958"/>
            <a:ext cx="344517" cy="403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          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48</Words>
  <Application>Microsoft Office PowerPoint</Application>
  <PresentationFormat>宽屏</PresentationFormat>
  <Paragraphs>48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2025-01-08T07:04:04Z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