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0" y="3079750"/>
            <a:ext cx="717550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279650"/>
            <a:ext cx="8877300" cy="229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8540" y="2857557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8735" y="1009650"/>
            <a:ext cx="89344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4503" y="954865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330" y="1649730"/>
            <a:ext cx="88773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67328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340" y="670560"/>
            <a:ext cx="889635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049" y="1352030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1010920"/>
            <a:ext cx="8896350" cy="229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2545" y="3429000"/>
            <a:ext cx="8896350" cy="234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0685" y="1601411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09085" y="4030575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465" y="861695"/>
            <a:ext cx="8972550" cy="545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6866" y="2127884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39994" y="4621702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845" y="706755"/>
            <a:ext cx="8896350" cy="226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6845" y="3158490"/>
            <a:ext cx="8896350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9740" y="4221480"/>
            <a:ext cx="4387850" cy="2406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9994" y="1268902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365" y="659765"/>
            <a:ext cx="836930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365" y="2417445"/>
            <a:ext cx="840740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612892"/>
            <a:ext cx="8525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89811" y="1860029"/>
            <a:ext cx="6677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73301" y="2395738"/>
            <a:ext cx="6677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245301" y="2423447"/>
            <a:ext cx="1674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81522" y="4261484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341120"/>
            <a:ext cx="8915400" cy="378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160" y="1071880"/>
            <a:ext cx="84074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2576" y="1047228"/>
            <a:ext cx="9910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18831" y="1656828"/>
            <a:ext cx="9910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55777" y="2294137"/>
            <a:ext cx="11480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74904" y="4132173"/>
            <a:ext cx="5384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02831" y="4787955"/>
            <a:ext cx="88945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339850"/>
            <a:ext cx="893445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1595" y="2515812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405" y="666750"/>
            <a:ext cx="8877300" cy="101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790" y="1208405"/>
            <a:ext cx="567055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8005" y="3052445"/>
            <a:ext cx="8388350" cy="355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45084" y="3014575"/>
            <a:ext cx="79709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70684" y="3023811"/>
            <a:ext cx="90793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238537" y="3633411"/>
            <a:ext cx="2025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52357" y="4261485"/>
            <a:ext cx="11665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676939" y="4252248"/>
            <a:ext cx="11665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72212" y="4843376"/>
            <a:ext cx="11665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334029" y="6117994"/>
            <a:ext cx="17853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855" y="1783080"/>
            <a:ext cx="893445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490" y="774065"/>
            <a:ext cx="8445500" cy="541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0" y="779780"/>
            <a:ext cx="8369300" cy="551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6394" y="797847"/>
            <a:ext cx="16930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453449" y="2044756"/>
            <a:ext cx="19424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23921" y="2645119"/>
            <a:ext cx="18408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180648" y="4547810"/>
            <a:ext cx="11480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68211" y="5785483"/>
            <a:ext cx="11480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8934450" cy="593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73740" y="2007811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29158" y="5628465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772920"/>
            <a:ext cx="8972550" cy="286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9995" y="169377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565" y="676275"/>
            <a:ext cx="8972550" cy="370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565" y="4384675"/>
            <a:ext cx="8337550" cy="227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29158" y="1296611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010" y="986790"/>
            <a:ext cx="90106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58976" y="1028757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23631" y="2866793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598295"/>
            <a:ext cx="89154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598295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760" y="1292225"/>
            <a:ext cx="8915400" cy="427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049" y="2561994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530" y="1012825"/>
            <a:ext cx="8934450" cy="483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4649" y="230337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30758" y="4871085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42</Words>
  <Application>Microsoft Office PowerPoint</Application>
  <PresentationFormat>宽屏</PresentationFormat>
  <Paragraphs>42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2025-01-09T00:59:52Z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