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2050" y="2997200"/>
            <a:ext cx="4787900" cy="86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5565" y="727075"/>
            <a:ext cx="68961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3545" y="2477770"/>
            <a:ext cx="650240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04793" y="3023812"/>
            <a:ext cx="5015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520" y="821690"/>
            <a:ext cx="683895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380" y="699770"/>
            <a:ext cx="6384925" cy="60509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1812" y="1703012"/>
            <a:ext cx="12127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1666" y="2183303"/>
            <a:ext cx="12127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92285" y="2719012"/>
            <a:ext cx="17576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61739" y="3753485"/>
            <a:ext cx="192393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44358" y="5776248"/>
            <a:ext cx="40298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26030" y="6293485"/>
            <a:ext cx="29676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4345" y="742315"/>
            <a:ext cx="66167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6939" y="1250430"/>
            <a:ext cx="963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685270" cy="5039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56283" y="2044758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14756" y="2026285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360428" y="2035521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19338" y="2543521"/>
            <a:ext cx="8617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78829" y="3504103"/>
            <a:ext cx="13512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979920" y="3494866"/>
            <a:ext cx="14990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372138" y="3993630"/>
            <a:ext cx="14990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362902" y="4483157"/>
            <a:ext cx="14990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467629" y="4954212"/>
            <a:ext cx="14990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693593" y="5924030"/>
            <a:ext cx="11850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8254539" y="5933267"/>
            <a:ext cx="11850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944794" y="5942504"/>
            <a:ext cx="1185025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443335" cy="43732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3267" y="2460395"/>
            <a:ext cx="11850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84630"/>
            <a:ext cx="11558905" cy="40659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45958" y="2321850"/>
            <a:ext cx="11850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19704" y="2294141"/>
            <a:ext cx="8709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66612" y="2331086"/>
            <a:ext cx="108342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917065"/>
            <a:ext cx="9404350" cy="273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052830"/>
            <a:ext cx="6934200" cy="454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8612" y="3116176"/>
            <a:ext cx="5015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6060" y="674370"/>
            <a:ext cx="6835775" cy="6068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6394" y="1167303"/>
            <a:ext cx="5015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561812" y="4298430"/>
            <a:ext cx="5015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3360" y="675005"/>
            <a:ext cx="6896100" cy="579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7921" y="1693776"/>
            <a:ext cx="5015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5605" y="1916430"/>
            <a:ext cx="6896100" cy="201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83485" y="2488103"/>
            <a:ext cx="5015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348</Words>
  <Application>WPS 演示</Application>
  <PresentationFormat>宽屏</PresentationFormat>
  <Paragraphs>58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2025-01-09T02:03:46Z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