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13100" y="3098800"/>
            <a:ext cx="5765800" cy="66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1733550"/>
            <a:ext cx="65786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2067" y="3476393"/>
            <a:ext cx="169302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10104" y="4640176"/>
            <a:ext cx="93564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4305" y="765175"/>
            <a:ext cx="655955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6940" y="1887738"/>
            <a:ext cx="944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896794" y="3042283"/>
            <a:ext cx="16837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90249" y="4787957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65303" y="5379084"/>
            <a:ext cx="616342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02250" y="5951737"/>
            <a:ext cx="318931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444625"/>
            <a:ext cx="6896100" cy="396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9550" y="775970"/>
            <a:ext cx="65405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5583555"/>
            <a:ext cx="1625600" cy="48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51485" y="3864320"/>
            <a:ext cx="11942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66249" y="4436974"/>
            <a:ext cx="11942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84722" y="5018865"/>
            <a:ext cx="20624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76245" y="5563870"/>
            <a:ext cx="14846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1162050"/>
            <a:ext cx="65786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8939" y="1185774"/>
            <a:ext cx="954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903556" y="2912974"/>
            <a:ext cx="15914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90901" y="4640174"/>
            <a:ext cx="35864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270" y="1216025"/>
            <a:ext cx="6896100" cy="442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0" y="856615"/>
            <a:ext cx="654050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4431" y="2118647"/>
            <a:ext cx="257971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19122" y="2691301"/>
            <a:ext cx="55630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29303" y="3273193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954684" y="4418502"/>
            <a:ext cx="8432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13811" y="5582284"/>
            <a:ext cx="201629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2410" y="895350"/>
            <a:ext cx="65405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0612" y="2035520"/>
            <a:ext cx="92640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68576" y="3808902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908685"/>
            <a:ext cx="6915150" cy="528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1704" y="1518284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60940" y="4566284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038225"/>
            <a:ext cx="68961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1013" y="1675302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2055" y="627380"/>
            <a:ext cx="6490335" cy="60782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99122" y="1721484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4095" y="765810"/>
            <a:ext cx="6877050" cy="223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145155"/>
            <a:ext cx="4603750" cy="234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7130" y="4467860"/>
            <a:ext cx="3448050" cy="1638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56139" y="2635884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7465" y="1085850"/>
            <a:ext cx="6838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9412" y="2377265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2570" y="2072005"/>
            <a:ext cx="5956300" cy="239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1745" y="690245"/>
            <a:ext cx="6915150" cy="602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4890" y="1308735"/>
            <a:ext cx="652145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890" y="3114040"/>
            <a:ext cx="6521450" cy="226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24284" y="2506575"/>
            <a:ext cx="167455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79194" y="3088466"/>
            <a:ext cx="8709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93958" y="3679593"/>
            <a:ext cx="61236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85086" y="4270720"/>
            <a:ext cx="92640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20359" y="4843375"/>
            <a:ext cx="475025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Application>WPS 演示</Application>
  <PresentationFormat>宽屏</PresentationFormat>
  <Paragraphs>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2025-01-09T02:39:38Z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