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  <p:sldId id="346" r:id="rId26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0" y="3051175"/>
            <a:ext cx="5422900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6860" y="1560830"/>
            <a:ext cx="88392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048" y="159217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188720"/>
            <a:ext cx="90297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3813" y="294992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336040"/>
            <a:ext cx="8991600" cy="391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049" y="2497339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1120" y="1252220"/>
            <a:ext cx="8839200" cy="46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2920" y="1800225"/>
            <a:ext cx="8407400" cy="325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64504" y="182308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665" y="1605280"/>
            <a:ext cx="8896350" cy="325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58467" y="220177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5430" y="984250"/>
            <a:ext cx="88773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03049" y="213712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6845" y="878840"/>
            <a:ext cx="8896350" cy="520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7975" y="802640"/>
            <a:ext cx="8426450" cy="566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7122" y="1379739"/>
            <a:ext cx="14436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744721" y="1943157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417157" y="3670357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841375" y="4815666"/>
            <a:ext cx="114808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8734829" y="5416030"/>
            <a:ext cx="13605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066176" y="5951739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768350"/>
            <a:ext cx="889635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2358" y="5563811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1196975"/>
            <a:ext cx="8426450" cy="404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5339" y="2414211"/>
            <a:ext cx="12589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146176" y="3005339"/>
            <a:ext cx="436878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763193" y="4714066"/>
            <a:ext cx="150829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896350" cy="535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32358" y="1379739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69303" y="308846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732357" y="5277484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38530"/>
            <a:ext cx="8934450" cy="449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30" y="5601970"/>
            <a:ext cx="7581900" cy="450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42467" y="4381557"/>
            <a:ext cx="11942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127703" y="4954211"/>
            <a:ext cx="15729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5275" y="755015"/>
            <a:ext cx="8407400" cy="568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60139" y="1315084"/>
            <a:ext cx="204400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38539" y="3624175"/>
            <a:ext cx="281062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659775" y="4187593"/>
            <a:ext cx="204400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8725594" y="5360612"/>
            <a:ext cx="13235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52138" y="5933266"/>
            <a:ext cx="42884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8280" y="1108710"/>
            <a:ext cx="89916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1425575"/>
            <a:ext cx="83693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17013" y="2571230"/>
            <a:ext cx="192393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38467" y="3143885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626466" y="3725775"/>
            <a:ext cx="815569" cy="38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8130" y="1017270"/>
            <a:ext cx="84264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37957" y="1573703"/>
            <a:ext cx="654211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010758" y="2155592"/>
            <a:ext cx="286604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740430" y="2737485"/>
            <a:ext cx="82480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86321" y="3310139"/>
            <a:ext cx="287527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797050" y="3864610"/>
            <a:ext cx="11125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959630" y="5055812"/>
            <a:ext cx="446393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836930"/>
            <a:ext cx="8972550" cy="541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V="1">
            <a:off x="9768408" y="1988840"/>
            <a:ext cx="436878" cy="565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23122" y="46955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836930"/>
            <a:ext cx="8991600" cy="543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95413" y="8347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732358" y="47971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798830"/>
            <a:ext cx="8915400" cy="43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140" y="1435100"/>
            <a:ext cx="8839200" cy="487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5340" y="1352030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639994" y="3679593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4280" y="745490"/>
            <a:ext cx="8858250" cy="316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30595" y="3429000"/>
            <a:ext cx="5787390" cy="26371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44431" y="125966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0670" y="751205"/>
            <a:ext cx="8877300" cy="549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49231" y="1305848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695412" y="4704830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960120"/>
            <a:ext cx="8915400" cy="2120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3420" y="3230245"/>
            <a:ext cx="4762500" cy="1524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4392" y="213285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2575" y="734060"/>
            <a:ext cx="8934450" cy="520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2255" y="6046470"/>
            <a:ext cx="568960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4649" y="1259666"/>
            <a:ext cx="43687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552</Words>
  <Application>WPS 演示</Application>
  <PresentationFormat>宽屏</PresentationFormat>
  <Paragraphs>92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2025-01-09T01:53:28Z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