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9575" y="3117850"/>
            <a:ext cx="375285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358900"/>
            <a:ext cx="6838950" cy="414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3992" y="2598938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076325"/>
            <a:ext cx="68389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6357" y="1767665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075" y="749935"/>
            <a:ext cx="68770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27687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945" y="687070"/>
            <a:ext cx="6838950" cy="534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9435" y="6188710"/>
            <a:ext cx="57658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2465" y="1878501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79410" y="4991156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490" y="670560"/>
            <a:ext cx="6819900" cy="1054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6025" y="1389380"/>
            <a:ext cx="4253865" cy="1169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165" y="2692400"/>
            <a:ext cx="6838950" cy="3575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94683" y="1315083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448501" y="4603228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0320" y="680085"/>
            <a:ext cx="678180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615" y="1221740"/>
            <a:ext cx="4641850" cy="214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8320" y="3841115"/>
            <a:ext cx="6273800" cy="2374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98392" y="3836611"/>
            <a:ext cx="9079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691774" y="4492393"/>
            <a:ext cx="4122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82030" y="5083520"/>
            <a:ext cx="3906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25740" y="5092757"/>
            <a:ext cx="8432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393083" y="5083520"/>
            <a:ext cx="3906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811847" y="5702356"/>
            <a:ext cx="9448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960" y="962025"/>
            <a:ext cx="63309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43484" y="1001046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379557" y="973337"/>
            <a:ext cx="8617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52938" y="982573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79338" y="1619882"/>
            <a:ext cx="963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64793" y="1629119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954684" y="1610646"/>
            <a:ext cx="1268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171411" y="161988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599411" y="2257191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929447" y="2876028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64647" y="2876027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63557" y="3485627"/>
            <a:ext cx="84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749011" y="3504099"/>
            <a:ext cx="84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160356" y="4150646"/>
            <a:ext cx="84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571701" y="5397555"/>
            <a:ext cx="84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354319" y="5388318"/>
            <a:ext cx="84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8415" y="625475"/>
            <a:ext cx="6877050" cy="201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745" y="2827655"/>
            <a:ext cx="6350000" cy="351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801370"/>
            <a:ext cx="64262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6220" y="722630"/>
            <a:ext cx="635000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4138" y="1906211"/>
            <a:ext cx="47594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910975" y="3143883"/>
            <a:ext cx="7416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31266" y="3771956"/>
            <a:ext cx="13235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61970" y="4381500"/>
            <a:ext cx="8820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06392" y="5628465"/>
            <a:ext cx="18408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45155" y="6256655"/>
            <a:ext cx="8445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1273175"/>
            <a:ext cx="9950450" cy="431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9883" y="2783665"/>
            <a:ext cx="981826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61593" y="2746720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13302" y="2737484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65011" y="2765193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70611" y="3919738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74539" y="392897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86976" y="4510866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984866" y="4520103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411557" y="4520103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9944794" y="4520103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001521" y="5111231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511339" y="510199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0" y="1009650"/>
            <a:ext cx="6388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5593" y="1666065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66901" y="2284902"/>
            <a:ext cx="3383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98756" y="2266429"/>
            <a:ext cx="18408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57664" y="2903738"/>
            <a:ext cx="609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85373" y="3513338"/>
            <a:ext cx="7786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033520" y="4122937"/>
            <a:ext cx="5406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423918" y="4760247"/>
            <a:ext cx="15360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341120"/>
            <a:ext cx="99504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1119" y="186926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42974" y="1906210"/>
            <a:ext cx="981826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01956" y="2460392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25956" y="2469628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16719" y="306075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22828" y="3651882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280428" y="478795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87555" y="4787955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642463" y="4824900"/>
            <a:ext cx="16930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0" y="1714500"/>
            <a:ext cx="99695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1749193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57519" y="1758429"/>
            <a:ext cx="658553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79919" y="1749193"/>
            <a:ext cx="658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38683" y="2912975"/>
            <a:ext cx="658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70320" y="2903738"/>
            <a:ext cx="2053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434975" y="4067520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95920" y="4039811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704648" y="4076756"/>
            <a:ext cx="981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462405"/>
            <a:ext cx="9874250" cy="521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662940"/>
            <a:ext cx="4845050" cy="74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12647" y="2201774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249592" y="340250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268065" y="512970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9410" y="885825"/>
            <a:ext cx="68770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0356" y="2174065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98756" y="4492393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4150" y="834390"/>
            <a:ext cx="68770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0210" y="2534283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06392" y="418759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801370"/>
            <a:ext cx="685800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0210" y="1416683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981075"/>
            <a:ext cx="69151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3556" y="3374792"/>
            <a:ext cx="556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946</Words>
  <Application>WPS 演示</Application>
  <PresentationFormat>宽屏</PresentationFormat>
  <Paragraphs>158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2025-01-09T02:09:16Z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