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4975" y="3089275"/>
            <a:ext cx="6242050" cy="67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764540"/>
            <a:ext cx="687705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07121" y="1388975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764540"/>
            <a:ext cx="6877050" cy="565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08721" y="1370502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716357" y="3661120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889000"/>
            <a:ext cx="6858000" cy="508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53303" y="2035521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744066" y="4372321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7470" y="1122045"/>
            <a:ext cx="681990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1670" y="1694815"/>
            <a:ext cx="6235700" cy="387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34830" y="2885266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525" y="1273175"/>
            <a:ext cx="6838950" cy="4311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5275" y="780415"/>
            <a:ext cx="6369050" cy="563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71775" y="1416684"/>
            <a:ext cx="16902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719484" y="1906211"/>
            <a:ext cx="77862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691775" y="2506575"/>
            <a:ext cx="77862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079048" y="3116175"/>
            <a:ext cx="16902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587047" y="3069993"/>
            <a:ext cx="77862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063701" y="3661121"/>
            <a:ext cx="77862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120938" y="4270720"/>
            <a:ext cx="12866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407266" y="5406794"/>
            <a:ext cx="12866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1143000"/>
            <a:ext cx="6858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5225" y="1547495"/>
            <a:ext cx="633095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5225" y="3277235"/>
            <a:ext cx="6292850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37812" y="1573703"/>
            <a:ext cx="82480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617883" y="2719012"/>
            <a:ext cx="185004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929449" y="3282431"/>
            <a:ext cx="62160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644940" y="4436977"/>
            <a:ext cx="50153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7475" y="952500"/>
            <a:ext cx="6877050" cy="495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1475" y="1393825"/>
            <a:ext cx="6369050" cy="407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63411" y="1444393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945447" y="3208538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781011" y="3771956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414683" y="4390793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7475" y="1171575"/>
            <a:ext cx="68770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34830" y="2885266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000" y="1987550"/>
            <a:ext cx="6350000" cy="288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6557817" y="2580466"/>
            <a:ext cx="90516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8793017" y="3771957"/>
            <a:ext cx="90516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992581" y="4326139"/>
            <a:ext cx="90516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4120" y="661670"/>
            <a:ext cx="6858000" cy="600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80938" y="5065048"/>
            <a:ext cx="148982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252720" y="5656175"/>
            <a:ext cx="148982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195" y="937895"/>
            <a:ext cx="629285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8095" y="1505585"/>
            <a:ext cx="6330950" cy="4425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6830" y="1472102"/>
            <a:ext cx="493498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947921" y="2635884"/>
            <a:ext cx="493498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57303" y="3208538"/>
            <a:ext cx="265360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372794" y="4372321"/>
            <a:ext cx="493498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620357" y="4954209"/>
            <a:ext cx="589556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8890" y="796925"/>
            <a:ext cx="6896100" cy="568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69594" y="5960975"/>
            <a:ext cx="87098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0525" y="2590800"/>
            <a:ext cx="6330950" cy="167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28065" y="2617412"/>
            <a:ext cx="83404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636356" y="3781194"/>
            <a:ext cx="8986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5405" y="755015"/>
            <a:ext cx="6292850" cy="446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3190" y="3429000"/>
            <a:ext cx="3848100" cy="2940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96794" y="1887739"/>
            <a:ext cx="88022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632067" y="2451157"/>
            <a:ext cx="12496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098176" y="3624176"/>
            <a:ext cx="353106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539702" y="4187592"/>
            <a:ext cx="430691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2205" y="714375"/>
            <a:ext cx="6838950" cy="99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2910" y="1209040"/>
            <a:ext cx="3543300" cy="21056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6700" y="3429000"/>
            <a:ext cx="6578600" cy="3257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03921" y="1324321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5575" y="2308225"/>
            <a:ext cx="6800850" cy="224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34830" y="2885266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3230" y="5113020"/>
            <a:ext cx="6483350" cy="1581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9530" y="687705"/>
            <a:ext cx="6877050" cy="958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0570" y="1715135"/>
            <a:ext cx="6176010" cy="224218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4035" y="4025900"/>
            <a:ext cx="5562600" cy="965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53302" y="1259666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425" y="1016000"/>
            <a:ext cx="6915150" cy="482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34830" y="1629121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692785"/>
            <a:ext cx="6915150" cy="559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60939" y="1268902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670176" y="3587230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1905" y="709295"/>
            <a:ext cx="6591300" cy="60267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00866" y="1841557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1733550"/>
            <a:ext cx="685800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25593" y="2303375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48</Words>
  <Application>Microsoft Office PowerPoint</Application>
  <PresentationFormat>宽屏</PresentationFormat>
  <Paragraphs>48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2025-01-08T09:25:16Z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