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6100" y="2222500"/>
            <a:ext cx="8559800" cy="241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3320" y="762635"/>
            <a:ext cx="51625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410" y="1280160"/>
            <a:ext cx="6540500" cy="472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50392" y="5508397"/>
            <a:ext cx="8432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1431925"/>
            <a:ext cx="657860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06755" y="1425924"/>
            <a:ext cx="8432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63919" y="1933924"/>
            <a:ext cx="8432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34756" y="4935742"/>
            <a:ext cx="12866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6035" y="679450"/>
            <a:ext cx="6877050" cy="534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025" y="6026150"/>
            <a:ext cx="6203950" cy="46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57373" y="6016396"/>
            <a:ext cx="85251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0980" y="782320"/>
            <a:ext cx="6502400" cy="538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4573" y="1758432"/>
            <a:ext cx="10372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92718" y="4270723"/>
            <a:ext cx="162837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51263" y="4760250"/>
            <a:ext cx="608030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363555" y="5259013"/>
            <a:ext cx="19239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484630"/>
            <a:ext cx="9969500" cy="478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65373" y="3282433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53227" y="3781196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29664" y="4279960"/>
            <a:ext cx="8802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69809" y="4769487"/>
            <a:ext cx="8802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84645" y="5277487"/>
            <a:ext cx="9818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439263" y="5259015"/>
            <a:ext cx="9818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69009" y="5785487"/>
            <a:ext cx="170226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3150" y="1463675"/>
            <a:ext cx="10045700" cy="393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81519" y="2414215"/>
            <a:ext cx="10002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166465" y="2432688"/>
            <a:ext cx="10002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780540" y="2922270"/>
            <a:ext cx="74104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33519" y="3411742"/>
            <a:ext cx="10002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744065" y="3393269"/>
            <a:ext cx="10002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201592" y="4427742"/>
            <a:ext cx="1000299" cy="3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62683" y="4898795"/>
            <a:ext cx="10002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341120"/>
            <a:ext cx="10045700" cy="433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8064" y="3282433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341120"/>
            <a:ext cx="99123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8755" y="1361269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166464" y="4889560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8050" y="1200150"/>
            <a:ext cx="6877050" cy="21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250" y="3314700"/>
            <a:ext cx="4853940" cy="20815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5900" y="5502910"/>
            <a:ext cx="6299200" cy="1035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2540" y="643255"/>
            <a:ext cx="4502150" cy="546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46900" y="2876033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8890" y="695325"/>
            <a:ext cx="6819900" cy="589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03919" y="1860032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3170" y="1248410"/>
            <a:ext cx="6896100" cy="425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33228" y="3254724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7645" y="2035175"/>
            <a:ext cx="6559550" cy="278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</Words>
  <Application>WPS 演示</Application>
  <PresentationFormat>宽屏</PresentationFormat>
  <Paragraphs>58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2025-01-09T02:37:38Z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