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4" r:id="rId13"/>
    <p:sldId id="335" r:id="rId14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0900" y="3127375"/>
            <a:ext cx="2870200" cy="60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1160" y="802640"/>
            <a:ext cx="6819900" cy="97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560" y="1901190"/>
            <a:ext cx="6540500" cy="442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09592" y="1398214"/>
            <a:ext cx="473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520" y="695960"/>
            <a:ext cx="6896100" cy="581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200" y="861060"/>
            <a:ext cx="6483350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78101" y="3097704"/>
            <a:ext cx="20347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428210" y="4224540"/>
            <a:ext cx="14251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1070" y="1087755"/>
            <a:ext cx="63690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8282" y="1703013"/>
            <a:ext cx="25243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816136" y="3938213"/>
            <a:ext cx="29122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370972" y="4501632"/>
            <a:ext cx="644975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537227" y="5065049"/>
            <a:ext cx="306000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764540"/>
            <a:ext cx="9969500" cy="546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1883" y="2266432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82028" y="3411741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601882" y="3993632"/>
            <a:ext cx="19793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617228" y="5129704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0591337" y="5148177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835264" y="5711595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08685"/>
            <a:ext cx="9988550" cy="509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45446" y="880977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312428" y="1453631"/>
            <a:ext cx="8802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144355" y="3753485"/>
            <a:ext cx="137898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749009" y="3781194"/>
            <a:ext cx="14159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842027" y="4935738"/>
            <a:ext cx="19885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9205880" y="5508394"/>
            <a:ext cx="151753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81075"/>
            <a:ext cx="99314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5774" y="2626650"/>
            <a:ext cx="473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60429" y="4335378"/>
            <a:ext cx="473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300" y="1781175"/>
            <a:ext cx="99314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0356" y="2368032"/>
            <a:ext cx="473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1124585"/>
            <a:ext cx="6915150" cy="393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6465" y="2441923"/>
            <a:ext cx="473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412875"/>
            <a:ext cx="681990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24865" y="1453631"/>
            <a:ext cx="473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764540"/>
            <a:ext cx="6934200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4101" y="3374796"/>
            <a:ext cx="473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1265" y="722630"/>
            <a:ext cx="6819900" cy="96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6705" y="1225550"/>
            <a:ext cx="5505450" cy="2127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6985" y="3429000"/>
            <a:ext cx="6819900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67847" y="1342795"/>
            <a:ext cx="473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03193" y="4002868"/>
            <a:ext cx="4738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27</Words>
  <Application>Microsoft Office PowerPoint</Application>
  <PresentationFormat>宽屏</PresentationFormat>
  <Paragraphs>27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2025-01-08T07:05:04Z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