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1450" y="3098800"/>
            <a:ext cx="422910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807085"/>
            <a:ext cx="8934450" cy="506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7703" y="8347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046480"/>
            <a:ext cx="8915400" cy="452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103" y="1047229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6867" y="283908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692785"/>
            <a:ext cx="885825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725" y="4905375"/>
            <a:ext cx="56324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4504" y="12411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185" y="819785"/>
            <a:ext cx="88963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30758" y="141668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1727200"/>
            <a:ext cx="8858250" cy="340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2431" y="234955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5395" y="698500"/>
            <a:ext cx="8934450" cy="273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5" y="3429000"/>
            <a:ext cx="2851150" cy="187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2045" y="2911475"/>
            <a:ext cx="3987800" cy="291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0235" y="5955665"/>
            <a:ext cx="7258050" cy="469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76358" y="5933265"/>
            <a:ext cx="24042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265" y="806103"/>
            <a:ext cx="84645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60720" y="788611"/>
            <a:ext cx="16560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83775" y="1943157"/>
            <a:ext cx="33925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942976" y="252504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788431" y="3679594"/>
            <a:ext cx="15452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942976" y="5425267"/>
            <a:ext cx="3263206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77085" y="5988685"/>
            <a:ext cx="533971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408430"/>
            <a:ext cx="8953500" cy="387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9400" y="996315"/>
            <a:ext cx="840740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9012" y="1010286"/>
            <a:ext cx="19673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60212" y="982576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15049" y="1555229"/>
            <a:ext cx="20596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89303" y="1573703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21667" y="2155594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620358" y="3310140"/>
            <a:ext cx="1874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156067" y="3310140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4846322" y="3374795"/>
            <a:ext cx="15978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428213" y="3328613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043295" y="4501515"/>
            <a:ext cx="25590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739776" y="4483158"/>
            <a:ext cx="8340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7310" y="707390"/>
            <a:ext cx="88773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360" y="5365750"/>
            <a:ext cx="8350250" cy="101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6358" y="4159885"/>
            <a:ext cx="17392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2795" y="4723130"/>
            <a:ext cx="94043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701013" y="4732539"/>
            <a:ext cx="12034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688649" y="5332903"/>
            <a:ext cx="12034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957158" y="5896320"/>
            <a:ext cx="97258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934450" cy="558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5340" y="1980102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56867" y="54622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225" y="955675"/>
            <a:ext cx="8445500" cy="494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80067" y="1472103"/>
            <a:ext cx="54522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55340" y="2035522"/>
            <a:ext cx="9818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53812" y="2598939"/>
            <a:ext cx="3383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899922" y="3171595"/>
            <a:ext cx="17484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063704" y="4289194"/>
            <a:ext cx="8432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395559" y="4852612"/>
            <a:ext cx="8432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790903" y="5406794"/>
            <a:ext cx="128662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482725"/>
            <a:ext cx="89154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8357" y="4326140"/>
            <a:ext cx="5018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15557" y="4871084"/>
            <a:ext cx="66437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9905" y="829945"/>
            <a:ext cx="83883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6031" y="145363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1470025"/>
            <a:ext cx="844550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2176" y="2053994"/>
            <a:ext cx="494422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80211" y="2626649"/>
            <a:ext cx="11388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07921" y="3744249"/>
            <a:ext cx="807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34029" y="4298431"/>
            <a:ext cx="854640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112357" y="4861849"/>
            <a:ext cx="113884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484630"/>
            <a:ext cx="88963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0685" y="2035520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4540"/>
            <a:ext cx="8934450" cy="498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325" y="5445125"/>
            <a:ext cx="6426200" cy="103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15485" y="1352029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76939" y="53606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700405"/>
            <a:ext cx="89344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2565" y="2503170"/>
            <a:ext cx="8877300" cy="389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3813" y="1278138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03049" y="311617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6380" y="1120140"/>
            <a:ext cx="89154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66103" y="233108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5575" y="753110"/>
            <a:ext cx="89154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5340" y="75166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19922" y="478795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079500"/>
            <a:ext cx="8934450" cy="469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86176" y="166606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86176" y="415064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975" y="636905"/>
            <a:ext cx="8877300" cy="37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3385" y="1057275"/>
            <a:ext cx="826135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975" y="3325495"/>
            <a:ext cx="8934450" cy="3276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72139" y="594648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81375" y="391050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696</Words>
  <Application>WPS 演示</Application>
  <PresentationFormat>宽屏</PresentationFormat>
  <Paragraphs>116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2025-01-09T01:49:25Z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