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194050"/>
            <a:ext cx="4464050" cy="46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9845" y="1800225"/>
            <a:ext cx="68389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1701" y="2349560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415" y="1200150"/>
            <a:ext cx="68770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9410" y="2331087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8585" y="1802765"/>
            <a:ext cx="6483350" cy="274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0795" y="1321435"/>
            <a:ext cx="6877050" cy="410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970" y="758825"/>
            <a:ext cx="6540500" cy="556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5737" y="1324324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24646" y="1896978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61228" y="3023815"/>
            <a:ext cx="53136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65301" y="3577997"/>
            <a:ext cx="26720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25519" y="4686360"/>
            <a:ext cx="14344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107409" y="5813197"/>
            <a:ext cx="99106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991235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8137" y="1564469"/>
            <a:ext cx="95411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52936" y="1564469"/>
            <a:ext cx="15914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64063" y="2127887"/>
            <a:ext cx="11388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94463" y="2137123"/>
            <a:ext cx="143441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99990" y="2700541"/>
            <a:ext cx="124044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537227" y="3263959"/>
            <a:ext cx="11019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749008" y="5489922"/>
            <a:ext cx="300459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261953" y="6062576"/>
            <a:ext cx="300459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150" y="1508125"/>
            <a:ext cx="10045700" cy="384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1301" y="3143887"/>
            <a:ext cx="17853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32283" y="3716541"/>
            <a:ext cx="10002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84574" y="3707304"/>
            <a:ext cx="17853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504573" y="4261486"/>
            <a:ext cx="16283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675119" y="4815669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393082" y="4815669"/>
            <a:ext cx="889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080" y="1071245"/>
            <a:ext cx="99314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6609" y="3208542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285" y="1353185"/>
            <a:ext cx="9912350" cy="442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2573" y="2543524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016125"/>
            <a:ext cx="6800850" cy="282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3301" y="2063233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505" y="1387475"/>
            <a:ext cx="691515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9410" y="2672832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835" y="638810"/>
            <a:ext cx="6877050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650" y="3755390"/>
            <a:ext cx="3992245" cy="18459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5950" y="5650865"/>
            <a:ext cx="5168900" cy="977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14755" y="3254724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717550"/>
            <a:ext cx="6819900" cy="271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3600" y="3429000"/>
            <a:ext cx="5681980" cy="2245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8800" y="5698490"/>
            <a:ext cx="4806950" cy="1016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51701" y="2977633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28</Words>
  <Application>Microsoft Office PowerPoint</Application>
  <PresentationFormat>宽屏</PresentationFormat>
  <Paragraphs>28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2025-01-08T08:29:31Z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