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  <p:sldId id="345" r:id="rId25"/>
    <p:sldId id="346" r:id="rId26"/>
    <p:sldId id="347" r:id="rId27"/>
    <p:sldId id="348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6325" y="3089275"/>
            <a:ext cx="7499350" cy="67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1209675"/>
            <a:ext cx="8839200" cy="99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235" y="2341880"/>
            <a:ext cx="8858250" cy="269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01448" y="121348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92212" y="242344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9705" y="710565"/>
            <a:ext cx="897255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86176" y="120424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66103" y="513894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140" y="1356995"/>
            <a:ext cx="8915400" cy="377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9994" y="198010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275" y="1209675"/>
            <a:ext cx="89344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9230" y="180461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4455" y="1021080"/>
            <a:ext cx="8934450" cy="208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785" y="3239770"/>
            <a:ext cx="8369300" cy="263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38394" y="320854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3045" y="1189355"/>
            <a:ext cx="89725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5412" y="1804613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04648" y="284832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0" y="793750"/>
            <a:ext cx="8953500" cy="527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0757" y="77014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75339" y="346715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124585"/>
            <a:ext cx="895350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3250" y="1200150"/>
            <a:ext cx="84455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87412" y="2312613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998393" y="2912976"/>
            <a:ext cx="165607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80284" y="4593994"/>
            <a:ext cx="86175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0" y="2355850"/>
            <a:ext cx="8369300" cy="214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9812" y="2894504"/>
            <a:ext cx="9725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657302" y="4021340"/>
            <a:ext cx="365113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124585"/>
            <a:ext cx="89725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9921" y="379966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836930"/>
            <a:ext cx="8991600" cy="530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764540"/>
            <a:ext cx="840740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53231" y="1342795"/>
            <a:ext cx="342946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13085" y="2478867"/>
            <a:ext cx="88946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984212" y="2423449"/>
            <a:ext cx="88946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96576" y="4732538"/>
            <a:ext cx="580320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95485" y="5887085"/>
            <a:ext cx="88946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0" y="1350645"/>
            <a:ext cx="887730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785" y="2893695"/>
            <a:ext cx="3251200" cy="222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0875" y="1555750"/>
            <a:ext cx="8350250" cy="374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62829" y="1518286"/>
            <a:ext cx="129586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30393" y="1509049"/>
            <a:ext cx="129586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16760" y="2072640"/>
            <a:ext cx="8096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29811" y="2081704"/>
            <a:ext cx="8802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011920" y="2635886"/>
            <a:ext cx="8802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229302" y="3725777"/>
            <a:ext cx="173920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691774" y="4289195"/>
            <a:ext cx="8802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502102" y="4279959"/>
            <a:ext cx="13420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065519" y="4815668"/>
            <a:ext cx="8802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7330" y="819785"/>
            <a:ext cx="8953500" cy="534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0684" y="5674649"/>
            <a:ext cx="114807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0" y="1679575"/>
            <a:ext cx="8369300" cy="349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99848" y="2257195"/>
            <a:ext cx="66778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84502" y="4233777"/>
            <a:ext cx="5754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18320" y="4196831"/>
            <a:ext cx="5754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4675" y="1114425"/>
            <a:ext cx="85026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18321" y="1185776"/>
            <a:ext cx="66778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21666" y="4741775"/>
            <a:ext cx="30969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15557" y="5259013"/>
            <a:ext cx="192393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2413000"/>
            <a:ext cx="8991600" cy="203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2357" y="288526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3980" y="671830"/>
            <a:ext cx="8915400" cy="2635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325" y="2825750"/>
            <a:ext cx="4197350" cy="216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8000" y="5079365"/>
            <a:ext cx="8636000" cy="1543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427557" y="283908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1740" y="713740"/>
            <a:ext cx="8972550" cy="366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055" y="4502150"/>
            <a:ext cx="7105650" cy="152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53668" y="677776"/>
            <a:ext cx="50153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325959" y="3430212"/>
            <a:ext cx="50153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3045" y="1223010"/>
            <a:ext cx="889635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9231" y="2820613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7770" y="692785"/>
            <a:ext cx="8953500" cy="372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2930" y="4236720"/>
            <a:ext cx="4445000" cy="191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55267" y="175843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2545" y="730885"/>
            <a:ext cx="8896350" cy="372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9850" y="3429000"/>
            <a:ext cx="3803650" cy="2730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55267" y="183232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0010" y="722630"/>
            <a:ext cx="8934450" cy="5867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7558" y="233108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09084" y="567465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564</Words>
  <Application>WPS 演示</Application>
  <PresentationFormat>宽屏</PresentationFormat>
  <Paragraphs>94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2025-01-09T01:47:15Z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