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02" r:id="rId2"/>
    <p:sldId id="324" r:id="rId3"/>
    <p:sldId id="342" r:id="rId4"/>
    <p:sldId id="341" r:id="rId5"/>
    <p:sldId id="340" r:id="rId6"/>
    <p:sldId id="339" r:id="rId7"/>
    <p:sldId id="338" r:id="rId8"/>
    <p:sldId id="337" r:id="rId9"/>
    <p:sldId id="336" r:id="rId10"/>
    <p:sldId id="335" r:id="rId11"/>
    <p:sldId id="334" r:id="rId12"/>
    <p:sldId id="333" r:id="rId13"/>
    <p:sldId id="332" r:id="rId14"/>
    <p:sldId id="331" r:id="rId15"/>
    <p:sldId id="330" r:id="rId16"/>
    <p:sldId id="329" r:id="rId17"/>
    <p:sldId id="328" r:id="rId18"/>
    <p:sldId id="327" r:id="rId19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22575" y="3108325"/>
            <a:ext cx="6546850" cy="641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8425" y="753745"/>
            <a:ext cx="6915150" cy="3873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01670" y="4824095"/>
            <a:ext cx="6261100" cy="1504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73375" y="1168400"/>
            <a:ext cx="6292850" cy="4521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82393" y="1730720"/>
            <a:ext cx="2635133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27375" y="1149350"/>
            <a:ext cx="5937250" cy="4559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39556" y="2903739"/>
            <a:ext cx="224720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492866" y="4049047"/>
            <a:ext cx="852515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192357" y="4030574"/>
            <a:ext cx="852515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3774902" y="5203592"/>
            <a:ext cx="852515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9555" y="1724025"/>
            <a:ext cx="6369050" cy="3409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94321" y="2312612"/>
            <a:ext cx="1332806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137593" y="2903738"/>
            <a:ext cx="1720734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130176" y="4049048"/>
            <a:ext cx="3004588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3119119" y="4630938"/>
            <a:ext cx="3198553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35555" y="684530"/>
            <a:ext cx="6877050" cy="5854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06392" y="4289194"/>
            <a:ext cx="566189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146174" y="4889558"/>
            <a:ext cx="1148081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931264" y="5452976"/>
            <a:ext cx="1148081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4227482" y="6044104"/>
            <a:ext cx="1148081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6508864" y="6034867"/>
            <a:ext cx="1665318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44800" y="1095375"/>
            <a:ext cx="6350000" cy="4667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77592" y="1666066"/>
            <a:ext cx="972589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573520" y="2266428"/>
            <a:ext cx="1582189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164647" y="3476394"/>
            <a:ext cx="133280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598756" y="4067521"/>
            <a:ext cx="133280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4273666" y="4658648"/>
            <a:ext cx="99106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7303193" y="4649412"/>
            <a:ext cx="99106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7321666" y="5268249"/>
            <a:ext cx="732443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44775" y="676910"/>
            <a:ext cx="6413500" cy="60382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0510" y="1066800"/>
            <a:ext cx="6388100" cy="4724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65520" y="1693775"/>
            <a:ext cx="1018771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4550756" y="2894501"/>
            <a:ext cx="1314335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4042756" y="4085992"/>
            <a:ext cx="95411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589519" y="4686356"/>
            <a:ext cx="95411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92425" y="1647825"/>
            <a:ext cx="6407150" cy="3562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50103" y="1647593"/>
            <a:ext cx="446116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691122" y="2876029"/>
            <a:ext cx="83404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8023630" y="4085993"/>
            <a:ext cx="1369751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3257666" y="4704829"/>
            <a:ext cx="2505825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86050" y="1482725"/>
            <a:ext cx="6819900" cy="3892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71775" y="2654357"/>
            <a:ext cx="446116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7305" y="764540"/>
            <a:ext cx="6877050" cy="5594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25594" y="1943157"/>
            <a:ext cx="446116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8642467" y="5443738"/>
            <a:ext cx="446116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57475" y="1743075"/>
            <a:ext cx="6877050" cy="3371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36430" y="2349557"/>
            <a:ext cx="446116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57475" y="1736725"/>
            <a:ext cx="6877050" cy="3384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71775" y="2331084"/>
            <a:ext cx="446116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67585" y="1342390"/>
            <a:ext cx="6819900" cy="1600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13025" y="3088640"/>
            <a:ext cx="4940300" cy="2203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346903" y="2543521"/>
            <a:ext cx="446116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37460" y="808990"/>
            <a:ext cx="6934200" cy="5575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60939" y="1342793"/>
            <a:ext cx="446116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8596285" y="4760248"/>
            <a:ext cx="446116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0" y="1479550"/>
            <a:ext cx="6858000" cy="3898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34830" y="2063229"/>
            <a:ext cx="446116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0" y="2308225"/>
            <a:ext cx="6858000" cy="2241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34830" y="2949920"/>
            <a:ext cx="446116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39</Words>
  <Application>Microsoft Office PowerPoint</Application>
  <PresentationFormat>宽屏</PresentationFormat>
  <Paragraphs>39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3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65</cp:revision>
  <dcterms:created xsi:type="dcterms:W3CDTF">2015-09-16T06:44:00Z</dcterms:created>
  <dcterms:modified xsi:type="dcterms:W3CDTF">2025-01-09T00:50:57Z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