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3089275"/>
            <a:ext cx="6337300" cy="67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1790700"/>
            <a:ext cx="68770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93955" y="1758427"/>
            <a:ext cx="9448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781010" y="3485627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273175"/>
            <a:ext cx="6896100" cy="431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4829" y="1869264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225" y="672465"/>
            <a:ext cx="6819900" cy="164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4685" y="2317115"/>
            <a:ext cx="3536315" cy="1785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2280" y="4199255"/>
            <a:ext cx="3263900" cy="393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3240" y="4726940"/>
            <a:ext cx="5467350" cy="1562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13156" y="1887737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669290"/>
            <a:ext cx="6877050" cy="600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7810" y="1703009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040" y="727075"/>
            <a:ext cx="6858000" cy="563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14174" y="3513336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73301" y="4058282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59628" y="5286719"/>
            <a:ext cx="9356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577810" y="5295956"/>
            <a:ext cx="9356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673301" y="5859372"/>
            <a:ext cx="8986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0" y="1139825"/>
            <a:ext cx="6388100" cy="457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04793" y="2894500"/>
            <a:ext cx="17484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66756" y="5175882"/>
            <a:ext cx="9171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1755" y="629285"/>
            <a:ext cx="6640830" cy="21640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885" y="2869565"/>
            <a:ext cx="5692775" cy="384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31629" y="2340318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9365" y="666115"/>
            <a:ext cx="683895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990" y="1731010"/>
            <a:ext cx="4457700" cy="23704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2930" y="4233545"/>
            <a:ext cx="6203950" cy="2152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87046" y="1721482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1245" y="702310"/>
            <a:ext cx="683895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6575" y="2513965"/>
            <a:ext cx="4699000" cy="1206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08935" y="3977640"/>
            <a:ext cx="4013200" cy="2222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19192" y="2340318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435" y="2025650"/>
            <a:ext cx="6877050" cy="280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30029" y="3208536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590" y="1341120"/>
            <a:ext cx="11386185" cy="47123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5519" y="2534283"/>
            <a:ext cx="9079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66610" y="2552755"/>
            <a:ext cx="9079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40646" y="3042281"/>
            <a:ext cx="9079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28210" y="4049046"/>
            <a:ext cx="15360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920210" y="4538574"/>
            <a:ext cx="15360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337665" y="5028102"/>
            <a:ext cx="15360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213301" y="5536103"/>
            <a:ext cx="10280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402320" y="5545341"/>
            <a:ext cx="10280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0619047" y="5526864"/>
            <a:ext cx="7509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341120"/>
            <a:ext cx="10859135" cy="53047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61592" y="1296609"/>
            <a:ext cx="7509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788429" y="2312609"/>
            <a:ext cx="7509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92866" y="2839082"/>
            <a:ext cx="58466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49011" y="2829846"/>
            <a:ext cx="1064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64792" y="3347081"/>
            <a:ext cx="1064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811192" y="3356318"/>
            <a:ext cx="12681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067992" y="3864318"/>
            <a:ext cx="7970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98392" y="3845845"/>
            <a:ext cx="7970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169592" y="4898791"/>
            <a:ext cx="7970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160356" y="5425264"/>
            <a:ext cx="7970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418974" y="5951738"/>
            <a:ext cx="7970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268730"/>
            <a:ext cx="10369550" cy="54698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85011" y="1592173"/>
            <a:ext cx="7509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85012" y="2115127"/>
            <a:ext cx="630844" cy="324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35485" y="2133600"/>
            <a:ext cx="630844" cy="324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13449" y="3011054"/>
            <a:ext cx="898696" cy="324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053813" y="3241963"/>
            <a:ext cx="898696" cy="324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774904" y="3491344"/>
            <a:ext cx="898696" cy="324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772431" y="3934689"/>
            <a:ext cx="658551" cy="324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705304" y="3925453"/>
            <a:ext cx="658551" cy="324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776722" y="3934689"/>
            <a:ext cx="658551" cy="324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277960" y="4830617"/>
            <a:ext cx="492296" cy="324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312433" y="4821381"/>
            <a:ext cx="1489822" cy="324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499631" y="5745017"/>
            <a:ext cx="750913" cy="324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626467" y="5726544"/>
            <a:ext cx="750913" cy="324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956504" y="5717308"/>
            <a:ext cx="750913" cy="324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952500"/>
            <a:ext cx="68961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44065" y="3153118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927100"/>
            <a:ext cx="6877050" cy="500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42465" y="1499809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97883" y="4908027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621030"/>
            <a:ext cx="6196965" cy="60782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17592" y="1647591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655" y="648335"/>
            <a:ext cx="687705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4015" y="4060825"/>
            <a:ext cx="6089650" cy="248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51702" y="1185772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0030" y="761365"/>
            <a:ext cx="6540500" cy="551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17883" y="1860027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16865" y="1878499"/>
            <a:ext cx="10280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16865" y="3559517"/>
            <a:ext cx="10280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81301" y="5803954"/>
            <a:ext cx="10280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59</Words>
  <Application>Microsoft Office PowerPoint</Application>
  <PresentationFormat>宽屏</PresentationFormat>
  <Paragraphs>59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2025-01-08T07:27:08Z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