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725" y="3136900"/>
            <a:ext cx="5670550" cy="58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1444625"/>
            <a:ext cx="99695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1990" y="2811377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71554" y="2829850"/>
            <a:ext cx="10095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65008" y="2839087"/>
            <a:ext cx="20255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98173" y="4880323"/>
            <a:ext cx="6770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1403350"/>
            <a:ext cx="100076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4572" y="1887741"/>
            <a:ext cx="8248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78681" y="1896977"/>
            <a:ext cx="15821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12790" y="2414213"/>
            <a:ext cx="12866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458390" y="3430213"/>
            <a:ext cx="99106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01881" y="3956686"/>
            <a:ext cx="186851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467626" y="4464686"/>
            <a:ext cx="20994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11481" y="4981923"/>
            <a:ext cx="11850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41372" y="4972686"/>
            <a:ext cx="11850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52500"/>
            <a:ext cx="99695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6683" y="1804614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480501" y="290374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591337" y="490803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621030"/>
            <a:ext cx="9969500" cy="615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0429" y="111188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61229" y="3670359"/>
            <a:ext cx="11850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9591" y="4187596"/>
            <a:ext cx="22194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69083" y="4196831"/>
            <a:ext cx="963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31556" y="5212830"/>
            <a:ext cx="11480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989810" y="6247303"/>
            <a:ext cx="12312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37810" y="6247302"/>
            <a:ext cx="30969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22</Words>
  <Application>Microsoft Office PowerPoint</Application>
  <PresentationFormat>宽屏</PresentationFormat>
  <Paragraphs>22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2025-01-08T07:04:26Z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