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0" y="3127375"/>
            <a:ext cx="6527800" cy="60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7175" y="1279525"/>
            <a:ext cx="6445250" cy="414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1641475"/>
            <a:ext cx="6877050" cy="357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2537" y="2746721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5070" y="706755"/>
            <a:ext cx="6819900" cy="481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5770" y="5526405"/>
            <a:ext cx="6299200" cy="107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22392" y="2358794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1971675"/>
            <a:ext cx="6877050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90247" y="3217776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1631950"/>
            <a:ext cx="6915150" cy="359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71774" y="2266431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8425" y="1628775"/>
            <a:ext cx="69151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81010" y="2349558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95575" y="1631950"/>
            <a:ext cx="6800850" cy="359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2537" y="2349558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6355" y="803275"/>
            <a:ext cx="689610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4974" y="5582285"/>
            <a:ext cx="954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1940" y="691515"/>
            <a:ext cx="6350000" cy="608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1701" y="659303"/>
            <a:ext cx="15821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57520" y="1259667"/>
            <a:ext cx="9356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571701" y="2525049"/>
            <a:ext cx="9356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75846" y="2515813"/>
            <a:ext cx="9356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534100" y="3162359"/>
            <a:ext cx="17115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146826" y="3781195"/>
            <a:ext cx="487957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698536" y="5046578"/>
            <a:ext cx="45932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00644" y="5646939"/>
            <a:ext cx="617266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282315" y="6265545"/>
            <a:ext cx="516001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4130" y="719455"/>
            <a:ext cx="689610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3302" y="3347086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" y="1309370"/>
            <a:ext cx="11384915" cy="48171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95192" y="2017049"/>
            <a:ext cx="2044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58392" y="2478866"/>
            <a:ext cx="13050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414029" y="2521526"/>
            <a:ext cx="963353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12065" y="2992580"/>
            <a:ext cx="963353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20210" y="3472874"/>
            <a:ext cx="4842626" cy="656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115992" y="4230252"/>
            <a:ext cx="963353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345083" y="5634179"/>
            <a:ext cx="1305099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5210" y="690245"/>
            <a:ext cx="687705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3842385"/>
            <a:ext cx="5994400" cy="231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57738" y="3125412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98900" y="1958975"/>
            <a:ext cx="4394200" cy="2940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6525" y="1358900"/>
            <a:ext cx="6838950" cy="414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3375" y="1301750"/>
            <a:ext cx="64452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9483" y="2571231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33156" y="3180830"/>
            <a:ext cx="41960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91774" y="5028103"/>
            <a:ext cx="24134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5595" y="692785"/>
            <a:ext cx="6350000" cy="563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4525" y="1009650"/>
            <a:ext cx="5822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0247" y="1610649"/>
            <a:ext cx="553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20719" y="2220248"/>
            <a:ext cx="61634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026755" y="2839084"/>
            <a:ext cx="25243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093229" y="3457921"/>
            <a:ext cx="553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63701" y="4058283"/>
            <a:ext cx="61634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063701" y="4695591"/>
            <a:ext cx="61634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184525" y="5332730"/>
            <a:ext cx="46850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" y="1492250"/>
            <a:ext cx="11423015" cy="387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46756" y="1407449"/>
            <a:ext cx="9448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446684" y="1841558"/>
            <a:ext cx="130509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367847" y="1841558"/>
            <a:ext cx="5661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75266" y="2346035"/>
            <a:ext cx="954116" cy="342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73157" y="2346035"/>
            <a:ext cx="954116" cy="342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38685" y="3232726"/>
            <a:ext cx="954116" cy="342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924503" y="3214253"/>
            <a:ext cx="954116" cy="342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1072515"/>
            <a:ext cx="6858000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05" y="5004435"/>
            <a:ext cx="6203950" cy="45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71774" y="4381558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1790700"/>
            <a:ext cx="6578600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2210" y="1318260"/>
            <a:ext cx="68961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860" y="1784350"/>
            <a:ext cx="652145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7047" y="2404976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1196975"/>
            <a:ext cx="687705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17956" y="2949921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0" y="1368425"/>
            <a:ext cx="685800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2538" y="1869267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2695" y="1565275"/>
            <a:ext cx="6953250" cy="372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564904"/>
            <a:ext cx="4553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564</Words>
  <Application>WPS 演示</Application>
  <PresentationFormat>宽屏</PresentationFormat>
  <Paragraphs>94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2025-01-09T02:38:38Z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