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  <p:sldId id="342" r:id="rId22"/>
    <p:sldId id="343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9575" y="3146425"/>
            <a:ext cx="3752850" cy="56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0515" y="760730"/>
            <a:ext cx="6858000" cy="248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900" y="3429000"/>
            <a:ext cx="3975100" cy="222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4355" y="4218305"/>
            <a:ext cx="3562350" cy="1803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81883" y="2829847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4640" y="672465"/>
            <a:ext cx="6838950" cy="222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4715" y="3075940"/>
            <a:ext cx="5257800" cy="2152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5880" y="3505200"/>
            <a:ext cx="3619500" cy="2546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18828" y="2404975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2280" y="1643380"/>
            <a:ext cx="6915150" cy="282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75847" y="1684538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300" y="962025"/>
            <a:ext cx="6838950" cy="95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5195" y="1368425"/>
            <a:ext cx="3459480" cy="2387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2619375"/>
            <a:ext cx="6292850" cy="1619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3755" y="4359275"/>
            <a:ext cx="6292850" cy="1562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35701" y="1490575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5980" y="1666875"/>
            <a:ext cx="69342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82247" y="2238720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685" y="936625"/>
            <a:ext cx="6013450" cy="40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3375" y="1501775"/>
            <a:ext cx="6350000" cy="4387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4530" y="2585720"/>
            <a:ext cx="2787650" cy="2508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73301" y="1490575"/>
            <a:ext cx="8709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39555" y="2063230"/>
            <a:ext cx="42764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73155" y="2035520"/>
            <a:ext cx="42764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491046" y="2608175"/>
            <a:ext cx="42764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372791" y="2617411"/>
            <a:ext cx="10280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118465" y="3208539"/>
            <a:ext cx="5200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306318" y="3771957"/>
            <a:ext cx="10926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499629" y="3753485"/>
            <a:ext cx="8802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197301" y="4344612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991629" y="4344612"/>
            <a:ext cx="11850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737955" y="4898794"/>
            <a:ext cx="963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6656646" y="4908030"/>
            <a:ext cx="963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764540"/>
            <a:ext cx="6858000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6880" y="1506855"/>
            <a:ext cx="6330950" cy="212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1865" y="3808730"/>
            <a:ext cx="4184650" cy="41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60137" y="2137120"/>
            <a:ext cx="58586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12355" y="3781193"/>
            <a:ext cx="58586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7675" y="640080"/>
            <a:ext cx="6273800" cy="384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420" y="4436110"/>
            <a:ext cx="5391150" cy="216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21592" y="4455447"/>
            <a:ext cx="6246553" cy="22132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7600" y="1048385"/>
            <a:ext cx="6350000" cy="450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31180" y="1102360"/>
            <a:ext cx="3331210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943628" y="1656829"/>
            <a:ext cx="4738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03119" y="3965920"/>
            <a:ext cx="7225608" cy="1834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991235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7301" y="2312611"/>
            <a:ext cx="158218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24429" y="2912974"/>
            <a:ext cx="11111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37302" y="3531810"/>
            <a:ext cx="11111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556866" y="3541046"/>
            <a:ext cx="11111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890685" y="4132173"/>
            <a:ext cx="119426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968867" y="4122936"/>
            <a:ext cx="119426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455921" y="4751010"/>
            <a:ext cx="299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344429" y="4751010"/>
            <a:ext cx="1997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521230" y="5351373"/>
            <a:ext cx="13697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968865" y="5979447"/>
            <a:ext cx="15914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185592" y="5942501"/>
            <a:ext cx="15914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2010" y="928370"/>
            <a:ext cx="6369050" cy="551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1930" y="1188720"/>
            <a:ext cx="62928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7628" y="1739957"/>
            <a:ext cx="58586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81446" y="3439447"/>
            <a:ext cx="6144954" cy="1252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908685"/>
            <a:ext cx="83883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17375" y="1518284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30538" y="1536757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486101" y="2137120"/>
            <a:ext cx="8155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817956" y="3892030"/>
            <a:ext cx="2983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836429" y="4612466"/>
            <a:ext cx="2983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021156" y="5028104"/>
            <a:ext cx="5477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1412875"/>
            <a:ext cx="9950450" cy="452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6538" y="3781193"/>
            <a:ext cx="3260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378901" y="4880320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8875" y="1666875"/>
            <a:ext cx="98742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4320" y="1656829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406610" y="3476392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981075"/>
            <a:ext cx="68961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5773" y="1386771"/>
            <a:ext cx="344517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836930"/>
            <a:ext cx="68961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48137" y="844029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48137" y="4289193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196975"/>
            <a:ext cx="6915150" cy="403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2646" y="4178356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052830"/>
            <a:ext cx="6819900" cy="399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61811" y="1693775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612</Words>
  <Application>WPS 演示</Application>
  <PresentationFormat>宽屏</PresentationFormat>
  <Paragraphs>102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2025-01-09T02:14:00Z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