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49" r:id="rId4"/>
    <p:sldId id="348" r:id="rId5"/>
    <p:sldId id="347" r:id="rId6"/>
    <p:sldId id="346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1450" y="3089275"/>
            <a:ext cx="422910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2570" y="1624330"/>
            <a:ext cx="8953500" cy="336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20486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230" y="1328420"/>
            <a:ext cx="89535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812" y="18507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3675" y="879475"/>
            <a:ext cx="891540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6867" y="89944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66103" y="439079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628775"/>
            <a:ext cx="8877300" cy="269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995" y="16198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2230" y="699135"/>
            <a:ext cx="88392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280" y="1172210"/>
            <a:ext cx="8312150" cy="417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36794" y="12227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349500"/>
            <a:ext cx="8991600" cy="215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4649" y="29129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2090" y="1038225"/>
            <a:ext cx="89535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0758" y="17214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649605"/>
            <a:ext cx="8896350" cy="1536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5305" y="2239645"/>
            <a:ext cx="6254750" cy="2806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370" y="5061585"/>
            <a:ext cx="8369300" cy="450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270" y="5637530"/>
            <a:ext cx="7899400" cy="103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97158" y="5018868"/>
            <a:ext cx="13512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96576" y="5591523"/>
            <a:ext cx="13512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9870903" y="5582287"/>
            <a:ext cx="10187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444866" y="6173414"/>
            <a:ext cx="10187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1095375"/>
            <a:ext cx="8407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37303" y="1121122"/>
            <a:ext cx="25427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13958" y="171224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39558" y="2894503"/>
            <a:ext cx="64128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86249" y="3457921"/>
            <a:ext cx="6954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894975" y="5231304"/>
            <a:ext cx="14621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04875"/>
            <a:ext cx="887730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920" y="617855"/>
            <a:ext cx="8813165" cy="60953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55267" y="235879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65522" y="52128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052830"/>
            <a:ext cx="84836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9703" y="1111885"/>
            <a:ext cx="9171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29229" y="1684540"/>
            <a:ext cx="3318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35122" y="2266431"/>
            <a:ext cx="12496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78613" y="3448685"/>
            <a:ext cx="176691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808722" y="3439449"/>
            <a:ext cx="12496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07558" y="4039812"/>
            <a:ext cx="176691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583413" y="5203594"/>
            <a:ext cx="12496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146175" y="5194357"/>
            <a:ext cx="193316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463675"/>
            <a:ext cx="8915400" cy="3930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908685"/>
            <a:ext cx="850265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8613" y="3042285"/>
            <a:ext cx="10095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32795" y="4557049"/>
            <a:ext cx="6031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99849" y="4538577"/>
            <a:ext cx="6031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75849" y="5563813"/>
            <a:ext cx="9356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692785"/>
            <a:ext cx="89154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9012" y="4695595"/>
            <a:ext cx="7693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830320" y="6210359"/>
            <a:ext cx="23118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052830"/>
            <a:ext cx="8445500" cy="441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268730"/>
            <a:ext cx="789940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82903" y="3236249"/>
            <a:ext cx="9171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633884" y="4723303"/>
            <a:ext cx="36418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717675"/>
            <a:ext cx="88963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70903" y="23033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387475"/>
            <a:ext cx="89535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7013" y="26358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115" y="871220"/>
            <a:ext cx="89344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1115" y="3822700"/>
            <a:ext cx="8858250" cy="2184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9921" y="14443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55267" y="440003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734060"/>
            <a:ext cx="8972550" cy="574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73406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9810" y="314475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170" y="672465"/>
            <a:ext cx="8934450" cy="958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8120" y="1161415"/>
            <a:ext cx="5740400" cy="196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5920" y="3208655"/>
            <a:ext cx="8597900" cy="3409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27558" y="12689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704975"/>
            <a:ext cx="88392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7012" y="23957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065" y="1087755"/>
            <a:ext cx="889635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915" y="2277110"/>
            <a:ext cx="8953500" cy="346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9849" y="22017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44431" y="47787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</Words>
  <Application>Microsoft Office PowerPoint</Application>
  <PresentationFormat>宽屏</PresentationFormat>
  <Paragraphs>45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2025-01-09T01:17:59Z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