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8" r:id="rId4"/>
    <p:sldId id="365" r:id="rId5"/>
    <p:sldId id="364" r:id="rId6"/>
    <p:sldId id="363" r:id="rId7"/>
    <p:sldId id="362" r:id="rId8"/>
    <p:sldId id="361" r:id="rId9"/>
    <p:sldId id="360" r:id="rId10"/>
    <p:sldId id="359" r:id="rId11"/>
    <p:sldId id="358" r:id="rId12"/>
    <p:sldId id="357" r:id="rId13"/>
    <p:sldId id="356" r:id="rId14"/>
    <p:sldId id="354" r:id="rId15"/>
    <p:sldId id="353" r:id="rId16"/>
    <p:sldId id="352" r:id="rId17"/>
    <p:sldId id="351" r:id="rId18"/>
    <p:sldId id="350" r:id="rId19"/>
    <p:sldId id="349" r:id="rId20"/>
    <p:sldId id="348" r:id="rId21"/>
    <p:sldId id="347" r:id="rId22"/>
    <p:sldId id="345" r:id="rId23"/>
    <p:sldId id="344" r:id="rId24"/>
    <p:sldId id="342" r:id="rId25"/>
    <p:sldId id="340" r:id="rId26"/>
    <p:sldId id="338" r:id="rId27"/>
    <p:sldId id="337" r:id="rId28"/>
    <p:sldId id="336" r:id="rId29"/>
    <p:sldId id="335" r:id="rId30"/>
    <p:sldId id="333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408045" y="2637155"/>
            <a:ext cx="537595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788338"/>
            <a:ext cx="352291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2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473068"/>
            <a:ext cx="352291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15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564765"/>
            <a:ext cx="11262360" cy="2111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4077335"/>
            <a:ext cx="73215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009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8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835096"/>
            <a:ext cx="304685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2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2167769"/>
            <a:ext cx="342770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443158"/>
            <a:ext cx="314205" cy="3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6220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3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7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2661005"/>
            <a:ext cx="11340000" cy="29436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2618" y="5004506"/>
            <a:ext cx="361812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1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016569"/>
            <a:ext cx="9864181" cy="36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2665730"/>
            <a:ext cx="95516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305689"/>
            <a:ext cx="9902267" cy="36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3954780"/>
            <a:ext cx="99472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80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9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462670"/>
            <a:ext cx="9911788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4110355"/>
            <a:ext cx="102260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120" y="4758055"/>
            <a:ext cx="1036637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645" y="5396230"/>
            <a:ext cx="73971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35418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581245"/>
            <a:ext cx="11340000" cy="203130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14287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493010"/>
            <a:ext cx="7994650" cy="426275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34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929865"/>
            <a:ext cx="9892745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20950"/>
            <a:ext cx="747903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60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2637155"/>
            <a:ext cx="1024445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263900"/>
            <a:ext cx="1033970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3854996"/>
            <a:ext cx="9845138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120" y="4446270"/>
            <a:ext cx="633031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636014"/>
            <a:ext cx="9883224" cy="36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3227705"/>
            <a:ext cx="1015936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3818890"/>
            <a:ext cx="1053401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4410574"/>
            <a:ext cx="9873702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4992370"/>
            <a:ext cx="853567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42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733135"/>
            <a:ext cx="11340000" cy="6455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8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1917065"/>
            <a:ext cx="1044321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2493010"/>
            <a:ext cx="1022350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835" y="3068955"/>
            <a:ext cx="106197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" y="3644900"/>
            <a:ext cx="512635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17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891" y="2606515"/>
            <a:ext cx="9883224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207385"/>
            <a:ext cx="667194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1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4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49450"/>
            <a:ext cx="103085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540724"/>
            <a:ext cx="9949874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32296"/>
            <a:ext cx="3227758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14115"/>
            <a:ext cx="104152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305898"/>
            <a:ext cx="9940352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87928"/>
            <a:ext cx="971183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7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40560"/>
            <a:ext cx="1029652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523621"/>
            <a:ext cx="9949874" cy="35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15945"/>
            <a:ext cx="737171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549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9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57705"/>
            <a:ext cx="1027176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38730"/>
            <a:ext cx="1018095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29062"/>
            <a:ext cx="9949874" cy="35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19830"/>
            <a:ext cx="103124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19905"/>
            <a:ext cx="55124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882219"/>
            <a:ext cx="285642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93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831" y="1405293"/>
            <a:ext cx="352291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043203"/>
            <a:ext cx="295162" cy="3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119059"/>
            <a:ext cx="276120" cy="30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091913"/>
            <a:ext cx="295163" cy="3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