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62" r:id="rId5"/>
    <p:sldId id="361" r:id="rId6"/>
    <p:sldId id="359" r:id="rId7"/>
    <p:sldId id="358" r:id="rId8"/>
    <p:sldId id="357" r:id="rId9"/>
    <p:sldId id="356" r:id="rId10"/>
    <p:sldId id="355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0" r:id="rId24"/>
    <p:sldId id="339" r:id="rId25"/>
    <p:sldId id="338" r:id="rId26"/>
    <p:sldId id="335" r:id="rId27"/>
    <p:sldId id="334" r:id="rId28"/>
    <p:sldId id="333" r:id="rId29"/>
    <p:sldId id="332" r:id="rId30"/>
    <p:sldId id="331" r:id="rId31"/>
    <p:sldId id="330" r:id="rId32"/>
    <p:sldId id="328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2900045"/>
            <a:ext cx="77247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7983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400567"/>
            <a:ext cx="380856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0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6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6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62216" y="4224434"/>
            <a:ext cx="437984" cy="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23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57418"/>
            <a:ext cx="371334" cy="40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8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392427"/>
            <a:ext cx="380856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8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77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01309" y="3265480"/>
            <a:ext cx="771234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289" y="3904635"/>
            <a:ext cx="1618639" cy="35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433603"/>
            <a:ext cx="342770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379075" cy="33712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437380"/>
            <a:ext cx="10379075" cy="24930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99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1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052830"/>
            <a:ext cx="10332720" cy="329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8925" y="2708910"/>
            <a:ext cx="950658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3070" y="3644900"/>
            <a:ext cx="93624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280" y="4364990"/>
            <a:ext cx="10332720" cy="226314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87170" y="4436745"/>
            <a:ext cx="968375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1315" y="5229225"/>
            <a:ext cx="94335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8925" y="6031230"/>
            <a:ext cx="231330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068955"/>
            <a:ext cx="1007745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4077335"/>
            <a:ext cx="98863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5019040"/>
            <a:ext cx="1007872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6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57404"/>
            <a:ext cx="9740403" cy="4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995" y="3068955"/>
            <a:ext cx="102381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995" y="3933190"/>
            <a:ext cx="797877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8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7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942" y="2054702"/>
            <a:ext cx="1932847" cy="35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450" y="3343723"/>
            <a:ext cx="1532946" cy="35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284855"/>
            <a:ext cx="1007046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4293235"/>
            <a:ext cx="1000633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2980" y="5085080"/>
            <a:ext cx="929640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141345"/>
            <a:ext cx="99155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004945"/>
            <a:ext cx="99161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25" y="4888865"/>
            <a:ext cx="20815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141345"/>
            <a:ext cx="100190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4077335"/>
            <a:ext cx="97491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4941570"/>
            <a:ext cx="999934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350"/>
            <a:ext cx="11340000" cy="44255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080" y="2348865"/>
            <a:ext cx="985774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035" y="3284855"/>
            <a:ext cx="100114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035" y="4156710"/>
            <a:ext cx="1001141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13049" y="5175447"/>
            <a:ext cx="1352040" cy="3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9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2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2102132"/>
            <a:ext cx="2018539" cy="3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2267" y="3390697"/>
            <a:ext cx="1571032" cy="36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932910"/>
            <a:ext cx="11340000" cy="25544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61795" y="4733543"/>
            <a:ext cx="1580554" cy="3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692262"/>
            <a:ext cx="1999496" cy="35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4637233"/>
            <a:ext cx="1580554" cy="35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38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00201" y="3865448"/>
            <a:ext cx="285643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5271684"/>
            <a:ext cx="380856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8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1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514570"/>
            <a:ext cx="380856" cy="39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287395" y="2348865"/>
            <a:ext cx="5187950" cy="417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