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460" y="2988310"/>
            <a:ext cx="11435080" cy="880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20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9823" y="3900717"/>
            <a:ext cx="361813" cy="4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58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19411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/>
          <a:stretch>
            <a:fillRect/>
          </a:stretch>
        </p:blipFill>
        <p:spPr>
          <a:xfrm>
            <a:off x="3072130" y="1917065"/>
            <a:ext cx="6192565" cy="4636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24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14955"/>
            <a:ext cx="371335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2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050260"/>
            <a:ext cx="11340000" cy="182668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06764"/>
            <a:ext cx="342770" cy="4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751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3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6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92795" y="3118883"/>
            <a:ext cx="780755" cy="32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1360" y="4337703"/>
            <a:ext cx="799798" cy="35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3068955"/>
            <a:ext cx="1007046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6005" y="3860800"/>
            <a:ext cx="1007046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4653280"/>
            <a:ext cx="1032510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760" y="5517515"/>
            <a:ext cx="762190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3349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061210"/>
            <a:ext cx="1019492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9245" y="2925445"/>
            <a:ext cx="1023366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9570" y="3633470"/>
            <a:ext cx="683450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403445"/>
            <a:ext cx="11340000" cy="2346206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69570" y="4518025"/>
            <a:ext cx="1028827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9570" y="5328285"/>
            <a:ext cx="1017333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9570" y="6129655"/>
            <a:ext cx="928497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7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160395"/>
            <a:ext cx="101085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9340" y="3860800"/>
            <a:ext cx="1002982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6005" y="4679315"/>
            <a:ext cx="1035050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77415"/>
            <a:ext cx="1031684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81630"/>
            <a:ext cx="102514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779520"/>
            <a:ext cx="899858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69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1395826"/>
            <a:ext cx="752191" cy="32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375" y="2025856"/>
            <a:ext cx="780755" cy="295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3853" y="2636795"/>
            <a:ext cx="790277" cy="31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0982" y="3238188"/>
            <a:ext cx="704584" cy="34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5617" y="2052362"/>
            <a:ext cx="1580554" cy="37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3309188"/>
            <a:ext cx="780755" cy="30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1133" y="4518408"/>
            <a:ext cx="780755" cy="32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4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90680" y="2520363"/>
            <a:ext cx="285642" cy="28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252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420340"/>
            <a:ext cx="11340000" cy="41162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0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396022"/>
            <a:ext cx="285642" cy="27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20410"/>
            <a:ext cx="342770" cy="3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125481"/>
            <a:ext cx="342770" cy="40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