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324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  <p:sldId id="362" r:id="rId13"/>
    <p:sldId id="361" r:id="rId14"/>
    <p:sldId id="360" r:id="rId15"/>
    <p:sldId id="359" r:id="rId16"/>
    <p:sldId id="358" r:id="rId17"/>
    <p:sldId id="357" r:id="rId18"/>
    <p:sldId id="356" r:id="rId19"/>
    <p:sldId id="355" r:id="rId20"/>
    <p:sldId id="354" r:id="rId21"/>
    <p:sldId id="352" r:id="rId22"/>
    <p:sldId id="350" r:id="rId23"/>
    <p:sldId id="349" r:id="rId24"/>
    <p:sldId id="348" r:id="rId25"/>
    <p:sldId id="347" r:id="rId26"/>
    <p:sldId id="346" r:id="rId27"/>
    <p:sldId id="344" r:id="rId28"/>
    <p:sldId id="343" r:id="rId29"/>
    <p:sldId id="342" r:id="rId30"/>
    <p:sldId id="340" r:id="rId31"/>
    <p:sldId id="339" r:id="rId32"/>
    <p:sldId id="338" r:id="rId33"/>
    <p:sldId id="337" r:id="rId34"/>
    <p:sldId id="336" r:id="rId35"/>
    <p:sldId id="335" r:id="rId36"/>
    <p:sldId id="334" r:id="rId37"/>
    <p:sldId id="333" r:id="rId38"/>
    <p:sldId id="332" r:id="rId39"/>
    <p:sldId id="331" r:id="rId40"/>
    <p:sldId id="330" r:id="rId41"/>
    <p:sldId id="329" r:id="rId42"/>
    <p:sldId id="328" r:id="rId43"/>
    <p:sldId id="326" r:id="rId44"/>
    <p:sldId id="325" r:id="rId45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995295"/>
            <a:ext cx="58293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653280"/>
            <a:ext cx="1000379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485" y="2997200"/>
            <a:ext cx="1037145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3957320"/>
            <a:ext cx="991044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89685"/>
            <a:ext cx="107801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1"/>
          <a:stretch>
            <a:fillRect/>
          </a:stretch>
        </p:blipFill>
        <p:spPr>
          <a:xfrm>
            <a:off x="360045" y="1269010"/>
            <a:ext cx="11339830" cy="54981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8432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933190"/>
            <a:ext cx="100990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4725035"/>
            <a:ext cx="995108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51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2061210"/>
            <a:ext cx="102704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781300"/>
            <a:ext cx="1011047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2890" y="3728720"/>
            <a:ext cx="102774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4437380"/>
            <a:ext cx="102584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2890" y="5241925"/>
            <a:ext cx="10334625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2" grpId="0" bldLvl="0" animBg="1"/>
      <p:bldP spid="25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2965"/>
            <a:ext cx="106108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24810"/>
            <a:ext cx="103651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3717290"/>
            <a:ext cx="1028255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4437380"/>
            <a:ext cx="990981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60450" y="2971165"/>
            <a:ext cx="1043432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125" y="3717290"/>
            <a:ext cx="1040066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0450" y="4631690"/>
            <a:ext cx="1001522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7884" y="5535403"/>
            <a:ext cx="1152090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6" grpId="0" bldLvl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48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17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12135"/>
            <a:ext cx="9721215" cy="164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3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1124585"/>
            <a:ext cx="10858500" cy="56591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565" y="2924810"/>
            <a:ext cx="10288905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3895090"/>
            <a:ext cx="1017841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91565" y="4581525"/>
            <a:ext cx="1008634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370" y="5373370"/>
            <a:ext cx="723709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28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593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32965"/>
            <a:ext cx="103054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2853055"/>
            <a:ext cx="692848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9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20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80" y="836650"/>
            <a:ext cx="937955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1268730"/>
            <a:ext cx="10062210" cy="538797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459744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869180"/>
            <a:ext cx="1007745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5733415"/>
            <a:ext cx="64281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2965"/>
            <a:ext cx="1026033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997200"/>
            <a:ext cx="554482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37305"/>
            <a:ext cx="105575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47565"/>
            <a:ext cx="86499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448935"/>
            <a:ext cx="1086231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06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4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2301392"/>
            <a:ext cx="4141813" cy="50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143" y="4894761"/>
            <a:ext cx="4113249" cy="49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348865"/>
            <a:ext cx="1003300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3121660"/>
            <a:ext cx="661987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0277" y="4037359"/>
            <a:ext cx="9749924" cy="4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59510" y="4857750"/>
            <a:ext cx="947801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4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204720"/>
            <a:ext cx="104438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5590" y="2997200"/>
            <a:ext cx="446341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2924810"/>
            <a:ext cx="10271760" cy="164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4581525"/>
            <a:ext cx="1021016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7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924810"/>
            <a:ext cx="1016063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3789045"/>
            <a:ext cx="100114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597400"/>
            <a:ext cx="10311765" cy="155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2965"/>
            <a:ext cx="1016063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05455"/>
            <a:ext cx="101993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3644900"/>
            <a:ext cx="1033526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890" y="4509135"/>
            <a:ext cx="1033462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229225"/>
            <a:ext cx="721423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20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17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