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3"/>
    <p:sldId id="324" r:id="rId4"/>
    <p:sldId id="345" r:id="rId5"/>
    <p:sldId id="344" r:id="rId6"/>
    <p:sldId id="343" r:id="rId7"/>
    <p:sldId id="342" r:id="rId8"/>
    <p:sldId id="341" r:id="rId9"/>
    <p:sldId id="339" r:id="rId10"/>
    <p:sldId id="338" r:id="rId11"/>
    <p:sldId id="337" r:id="rId12"/>
    <p:sldId id="336" r:id="rId13"/>
    <p:sldId id="335" r:id="rId14"/>
    <p:sldId id="334" r:id="rId15"/>
    <p:sldId id="333" r:id="rId16"/>
    <p:sldId id="332" r:id="rId17"/>
    <p:sldId id="330" r:id="rId18"/>
    <p:sldId id="329" r:id="rId19"/>
    <p:sldId id="328" r:id="rId20"/>
    <p:sldId id="326" r:id="rId21"/>
    <p:sldId id="325" r:id="rId22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4795" y="2495550"/>
            <a:ext cx="6581775" cy="1866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2648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471738" y="5296940"/>
            <a:ext cx="437984" cy="400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3862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72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3598739"/>
            <a:ext cx="380856" cy="400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77379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3931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365" y="1109700"/>
            <a:ext cx="11340000" cy="1899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37904" y="2417265"/>
            <a:ext cx="342770" cy="391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3008985"/>
            <a:ext cx="11340000" cy="38488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9685"/>
            <a:ext cx="10988966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331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19496" y="1567170"/>
            <a:ext cx="380856" cy="400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700" y="980160"/>
            <a:ext cx="11340000" cy="305006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705" y="3789045"/>
            <a:ext cx="9122410" cy="293497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7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2277110"/>
            <a:ext cx="11198225" cy="795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3284855"/>
            <a:ext cx="10982325" cy="724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63525" y="4149090"/>
            <a:ext cx="10895330" cy="866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0216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225440" y="3161658"/>
            <a:ext cx="1523425" cy="362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47959" y="3171203"/>
            <a:ext cx="1199697" cy="334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0856" y="3858452"/>
            <a:ext cx="418942" cy="286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69448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263525" y="2277110"/>
            <a:ext cx="10960100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3230245"/>
            <a:ext cx="9794875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63525" y="4149090"/>
            <a:ext cx="10959465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5013325"/>
            <a:ext cx="11106150" cy="734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63525" y="6049645"/>
            <a:ext cx="3354705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4" grpId="0" bldLvl="0" animBg="1"/>
      <p:bldP spid="17" grpId="0" bldLvl="0" animBg="1"/>
      <p:bldP spid="20" grpId="0" bldLvl="0" animBg="1"/>
      <p:bldP spid="2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600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87657" y="2043957"/>
            <a:ext cx="1504382" cy="324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82015" y="2701830"/>
            <a:ext cx="1628161" cy="352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828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16372" y="1347884"/>
            <a:ext cx="1580554" cy="324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73954" y="2653440"/>
            <a:ext cx="1542468" cy="362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76725" y="3339572"/>
            <a:ext cx="238035" cy="66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91133" y="3310983"/>
            <a:ext cx="799797" cy="352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406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833551" y="3952048"/>
            <a:ext cx="276120" cy="286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01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33551" y="3388398"/>
            <a:ext cx="266599" cy="286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09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58589" y="2120762"/>
            <a:ext cx="285642" cy="276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5300980"/>
            <a:ext cx="8035290" cy="1301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388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4605565"/>
            <a:ext cx="380856" cy="400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11448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2025-01-09T15:50:08Z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