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2343150"/>
            <a:ext cx="9677400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35345"/>
            <a:ext cx="380856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97400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15" y="2493010"/>
            <a:ext cx="917067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315" y="3284855"/>
            <a:ext cx="949896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315" y="3933190"/>
            <a:ext cx="930783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31315" y="4725035"/>
            <a:ext cx="92837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59560" y="5445125"/>
            <a:ext cx="94094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631315" y="6093460"/>
            <a:ext cx="838708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5" grpId="0" bldLvl="0" animBg="1"/>
      <p:bldP spid="20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0706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973070"/>
            <a:ext cx="1051052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3860800"/>
            <a:ext cx="1090422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4725" y="4653280"/>
            <a:ext cx="106737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60" y="5445125"/>
            <a:ext cx="1070610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4725" y="6165215"/>
            <a:ext cx="1062926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79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132965"/>
            <a:ext cx="109391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3045" y="2997200"/>
            <a:ext cx="109531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860800"/>
            <a:ext cx="1092263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725035"/>
            <a:ext cx="1105598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511165"/>
            <a:ext cx="1005459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3" grpId="0" bldLvl="0" animBg="1"/>
      <p:bldP spid="26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5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946903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12595"/>
            <a:ext cx="11340000" cy="502199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340485"/>
            <a:ext cx="10102215" cy="53251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1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62216" y="3951703"/>
            <a:ext cx="380855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