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6" r:id="rId4"/>
    <p:sldId id="363" r:id="rId5"/>
    <p:sldId id="362" r:id="rId6"/>
    <p:sldId id="361" r:id="rId7"/>
    <p:sldId id="360" r:id="rId8"/>
    <p:sldId id="359" r:id="rId9"/>
    <p:sldId id="357" r:id="rId10"/>
    <p:sldId id="356" r:id="rId11"/>
    <p:sldId id="355" r:id="rId12"/>
    <p:sldId id="354" r:id="rId13"/>
    <p:sldId id="352" r:id="rId14"/>
    <p:sldId id="351" r:id="rId15"/>
    <p:sldId id="350" r:id="rId16"/>
    <p:sldId id="349" r:id="rId17"/>
    <p:sldId id="348" r:id="rId18"/>
    <p:sldId id="347" r:id="rId19"/>
    <p:sldId id="345" r:id="rId20"/>
    <p:sldId id="344" r:id="rId21"/>
    <p:sldId id="343" r:id="rId22"/>
    <p:sldId id="342" r:id="rId23"/>
    <p:sldId id="340" r:id="rId24"/>
    <p:sldId id="339" r:id="rId25"/>
    <p:sldId id="337" r:id="rId26"/>
    <p:sldId id="336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8"/>
          <a:stretch>
            <a:fillRect/>
          </a:stretch>
        </p:blipFill>
        <p:spPr>
          <a:xfrm>
            <a:off x="2711450" y="2781300"/>
            <a:ext cx="6815500" cy="10756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4332187"/>
            <a:ext cx="314206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33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6885"/>
            <a:ext cx="11340000" cy="211737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7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215922"/>
            <a:ext cx="276120" cy="31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0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3014299"/>
            <a:ext cx="314205" cy="30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255117"/>
            <a:ext cx="314205" cy="30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4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3767352"/>
            <a:ext cx="285642" cy="30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3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4585"/>
            <a:ext cx="10647680" cy="3653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4777740"/>
            <a:ext cx="10647680" cy="21170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2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882265"/>
            <a:ext cx="88284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120" y="3558540"/>
            <a:ext cx="1020254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4225764"/>
            <a:ext cx="9864180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" y="4911725"/>
            <a:ext cx="456946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9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940512"/>
            <a:ext cx="8826348" cy="362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3617581"/>
            <a:ext cx="8274105" cy="35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120" y="4294505"/>
            <a:ext cx="1027493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455" y="4981255"/>
            <a:ext cx="1266347" cy="33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17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08630"/>
            <a:ext cx="11340000" cy="2904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3572" y="2861019"/>
            <a:ext cx="304685" cy="32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939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0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570899"/>
            <a:ext cx="9892745" cy="36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795" y="4257675"/>
            <a:ext cx="754824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1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513955"/>
            <a:ext cx="9911788" cy="35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4181858"/>
            <a:ext cx="9873702" cy="35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320" y="4868545"/>
            <a:ext cx="406400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5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539796"/>
            <a:ext cx="9873702" cy="36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4216428"/>
            <a:ext cx="9854659" cy="35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795" y="4893310"/>
            <a:ext cx="1067308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5579222"/>
            <a:ext cx="1275869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60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0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170" y="2866390"/>
            <a:ext cx="1004125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3544570"/>
            <a:ext cx="769302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47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06845" y="4646930"/>
            <a:ext cx="472694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7204" y="5462467"/>
            <a:ext cx="4408413" cy="4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765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0765" y="1889760"/>
            <a:ext cx="462153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9748" y="2790412"/>
            <a:ext cx="618891" cy="32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967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720340"/>
            <a:ext cx="1015111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835" y="3284855"/>
            <a:ext cx="1020254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" y="3978275"/>
            <a:ext cx="103282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9170" y="4606925"/>
            <a:ext cx="793242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628495"/>
            <a:ext cx="11340000" cy="3890459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563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3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111375"/>
            <a:ext cx="1006919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2750820"/>
            <a:ext cx="1011237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3361213"/>
            <a:ext cx="9883224" cy="36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9170" y="4000500"/>
            <a:ext cx="321183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6907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790190"/>
            <a:ext cx="1012063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170" y="3420745"/>
            <a:ext cx="776922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6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083435"/>
            <a:ext cx="1032954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2713738"/>
            <a:ext cx="9911788" cy="34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695" y="3353435"/>
            <a:ext cx="451167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0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85645"/>
            <a:ext cx="1024509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623820"/>
            <a:ext cx="37490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242945"/>
            <a:ext cx="1094930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871423"/>
            <a:ext cx="9921309" cy="36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528517"/>
            <a:ext cx="1056876" cy="29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836650"/>
            <a:ext cx="104544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527" y="1653602"/>
            <a:ext cx="280892" cy="28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1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158287"/>
            <a:ext cx="314206" cy="30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0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3549679"/>
            <a:ext cx="285642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947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840887"/>
            <a:ext cx="276120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005300"/>
            <a:ext cx="11340000" cy="2810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902096"/>
            <a:ext cx="295163" cy="31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902746"/>
            <a:ext cx="304685" cy="30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