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2914650"/>
            <a:ext cx="82391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00101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6507" y="4659100"/>
            <a:ext cx="302572" cy="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472267"/>
            <a:ext cx="371335" cy="40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90719"/>
            <a:ext cx="342770" cy="4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55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148810"/>
            <a:ext cx="11340000" cy="169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474" y="5286786"/>
            <a:ext cx="342770" cy="3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55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2337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644" y="2987679"/>
            <a:ext cx="309330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8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060575"/>
            <a:ext cx="8295005" cy="45523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33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01914" y="3931475"/>
            <a:ext cx="1161612" cy="35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5919" y="3931475"/>
            <a:ext cx="1190176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3284855"/>
            <a:ext cx="601789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273116"/>
            <a:ext cx="9730882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400" y="2997200"/>
            <a:ext cx="1022540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400" y="3861435"/>
            <a:ext cx="1045972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4725035"/>
            <a:ext cx="102704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125" y="5661660"/>
            <a:ext cx="98710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2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2132965"/>
            <a:ext cx="1074356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90" y="3068955"/>
            <a:ext cx="566293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2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2168823"/>
            <a:ext cx="2770730" cy="36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00" y="2865511"/>
            <a:ext cx="790277" cy="33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1376828"/>
            <a:ext cx="1161612" cy="35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984" y="2074110"/>
            <a:ext cx="1571032" cy="36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4508" y="2771392"/>
            <a:ext cx="1180654" cy="33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4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150023"/>
            <a:ext cx="1190176" cy="29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827834"/>
            <a:ext cx="371335" cy="33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4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90680" y="4767520"/>
            <a:ext cx="266599" cy="27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920490"/>
            <a:ext cx="295164" cy="2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66887"/>
            <a:ext cx="371335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8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