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770" y="3042920"/>
            <a:ext cx="92678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6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367212"/>
            <a:ext cx="437984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099979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55655" cy="5655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015" y="1196975"/>
            <a:ext cx="78676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4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500616"/>
            <a:ext cx="380856" cy="40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0518140" cy="3183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970" y="4481195"/>
            <a:ext cx="10518140" cy="22256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046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381720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0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2879725"/>
            <a:ext cx="997140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3789045"/>
            <a:ext cx="983678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125" y="4581525"/>
            <a:ext cx="989012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125" y="5373370"/>
            <a:ext cx="631063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015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8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14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97229" y="3262088"/>
            <a:ext cx="1628161" cy="33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0503" y="3928752"/>
            <a:ext cx="1542468" cy="35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05390" y="3938276"/>
            <a:ext cx="1571032" cy="33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54559" y="5262081"/>
            <a:ext cx="1637682" cy="35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40503" y="5919222"/>
            <a:ext cx="1542468" cy="37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461524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225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975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2890" y="2132965"/>
            <a:ext cx="1035494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7820" y="2924810"/>
            <a:ext cx="1035304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717290"/>
            <a:ext cx="1004316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570095"/>
            <a:ext cx="1018032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8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0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0957" y="2092773"/>
            <a:ext cx="1609118" cy="36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523" y="2761059"/>
            <a:ext cx="1618639" cy="36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687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00201" y="2644447"/>
            <a:ext cx="266600" cy="276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100825"/>
            <a:ext cx="323727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5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054897"/>
            <a:ext cx="257078" cy="28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3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433687"/>
            <a:ext cx="323727" cy="2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1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19345" y="3901206"/>
            <a:ext cx="342770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18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