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24" r:id="rId4"/>
    <p:sldId id="346" r:id="rId5"/>
    <p:sldId id="345" r:id="rId6"/>
    <p:sldId id="344" r:id="rId7"/>
    <p:sldId id="343" r:id="rId8"/>
    <p:sldId id="342" r:id="rId9"/>
    <p:sldId id="340" r:id="rId10"/>
    <p:sldId id="339" r:id="rId11"/>
    <p:sldId id="338" r:id="rId12"/>
    <p:sldId id="337" r:id="rId13"/>
    <p:sldId id="335" r:id="rId14"/>
    <p:sldId id="334" r:id="rId15"/>
    <p:sldId id="333" r:id="rId16"/>
    <p:sldId id="331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8945" y="2919095"/>
            <a:ext cx="8753475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455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5793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528866" y="3053157"/>
            <a:ext cx="342770" cy="400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6"/>
          <a:stretch>
            <a:fillRect/>
          </a:stretch>
        </p:blipFill>
        <p:spPr>
          <a:xfrm>
            <a:off x="3791585" y="3644900"/>
            <a:ext cx="4373880" cy="2927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131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4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5107033"/>
            <a:ext cx="437984" cy="39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72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4771110"/>
            <a:ext cx="11340000" cy="168144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9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5125738"/>
            <a:ext cx="371335" cy="400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958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034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103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793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2890" y="2061210"/>
            <a:ext cx="10293985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3015169"/>
            <a:ext cx="9788010" cy="419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844290"/>
            <a:ext cx="5889625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858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024483" y="3149516"/>
            <a:ext cx="790278" cy="352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02216" y="4484032"/>
            <a:ext cx="799798" cy="27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4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70" y="4004945"/>
            <a:ext cx="1010856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27125" y="4797425"/>
            <a:ext cx="10217150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69035" y="5730240"/>
            <a:ext cx="1006030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5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70" y="3131820"/>
            <a:ext cx="1011999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49985" y="4048125"/>
            <a:ext cx="9986645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55370" y="4797425"/>
            <a:ext cx="988949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36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40403" y="1434000"/>
            <a:ext cx="799798" cy="372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64231" y="2732187"/>
            <a:ext cx="1628161" cy="362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38891" y="2741733"/>
            <a:ext cx="1637682" cy="362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97027" y="4049465"/>
            <a:ext cx="1571032" cy="353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36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69017" y="2722642"/>
            <a:ext cx="218992" cy="95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11889" y="2713096"/>
            <a:ext cx="1542468" cy="362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39244" y="2703551"/>
            <a:ext cx="1609118" cy="372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1641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871637" y="3882131"/>
            <a:ext cx="323727" cy="285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24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81158" y="2073194"/>
            <a:ext cx="285643" cy="276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376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90680" y="2068290"/>
            <a:ext cx="285642" cy="27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070" y="2637155"/>
            <a:ext cx="8859520" cy="2487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724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9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4201836"/>
            <a:ext cx="380856" cy="391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2025-01-09T15:34:53Z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