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1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250"/>
            <a:ext cx="11340000" cy="12942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3213100"/>
            <a:ext cx="660082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8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59" y="1900233"/>
            <a:ext cx="323727" cy="27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179393"/>
            <a:ext cx="342770" cy="3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9823" y="4777631"/>
            <a:ext cx="361813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20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438130" cy="5532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2853055"/>
            <a:ext cx="88836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265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110505"/>
            <a:ext cx="380856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4079875" y="3573780"/>
            <a:ext cx="4705985" cy="320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903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635" y="981075"/>
            <a:ext cx="9961245" cy="1629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2610485"/>
            <a:ext cx="9961245" cy="37928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535" y="2997200"/>
            <a:ext cx="1021651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005" y="3789045"/>
            <a:ext cx="1015873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132965"/>
            <a:ext cx="1037971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924810"/>
            <a:ext cx="1032065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798310"/>
            <a:ext cx="723627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2277110"/>
            <a:ext cx="2501900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8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3148330"/>
            <a:ext cx="1011301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760" y="3933190"/>
            <a:ext cx="1004125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760" y="4797425"/>
            <a:ext cx="1040574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93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915" y="2204720"/>
            <a:ext cx="101771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3845" y="3040380"/>
            <a:ext cx="104076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910965"/>
            <a:ext cx="799719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535" y="3068955"/>
            <a:ext cx="102679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3860800"/>
            <a:ext cx="1001458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05535" y="4653280"/>
            <a:ext cx="1047940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40779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2277110"/>
            <a:ext cx="1019683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3068955"/>
            <a:ext cx="1020445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9570" y="3789045"/>
            <a:ext cx="1008126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4725035"/>
            <a:ext cx="1033970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2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303331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204720"/>
            <a:ext cx="1033145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7985" y="3091180"/>
            <a:ext cx="1020699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7985" y="3892550"/>
            <a:ext cx="774255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12546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8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87405" y="2959604"/>
            <a:ext cx="1571032" cy="36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1939" y="3522245"/>
            <a:ext cx="1532947" cy="3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4584" y="4065814"/>
            <a:ext cx="1561511" cy="35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33853" y="4666600"/>
            <a:ext cx="771234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9093" y="1863758"/>
            <a:ext cx="1551989" cy="32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1328752"/>
            <a:ext cx="1199697" cy="35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5390" y="2452465"/>
            <a:ext cx="1551989" cy="32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4886" y="3547608"/>
            <a:ext cx="1542468" cy="35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7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24080" y="3007442"/>
            <a:ext cx="323727" cy="27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3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024115"/>
            <a:ext cx="276120" cy="27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