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928620"/>
            <a:ext cx="109061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93943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2278" y="1040679"/>
            <a:ext cx="362838" cy="32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0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1386214"/>
            <a:ext cx="437984" cy="39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141892"/>
            <a:ext cx="361813" cy="4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51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4110883"/>
            <a:ext cx="380856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281588"/>
            <a:ext cx="371335" cy="4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37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4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02216" y="3131951"/>
            <a:ext cx="1609118" cy="33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7304" y="3752035"/>
            <a:ext cx="1599596" cy="33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979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3068955"/>
            <a:ext cx="984821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60" y="3933190"/>
            <a:ext cx="1038034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4797425"/>
            <a:ext cx="1003427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6005" y="5661025"/>
            <a:ext cx="1032764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344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204720"/>
            <a:ext cx="1025017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068955"/>
            <a:ext cx="1022667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933190"/>
            <a:ext cx="1009396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797425"/>
            <a:ext cx="43967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7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193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717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835" y="3068955"/>
            <a:ext cx="1015365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56005" y="3933190"/>
            <a:ext cx="102342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27760" y="4725035"/>
            <a:ext cx="999172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88362" y="5696810"/>
            <a:ext cx="1285390" cy="3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9" grpId="0" bldLvl="0" animBg="1"/>
      <p:bldP spid="3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2586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61210"/>
            <a:ext cx="1013079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53055"/>
            <a:ext cx="1013396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644900"/>
            <a:ext cx="10385425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469130"/>
            <a:ext cx="993203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360670"/>
            <a:ext cx="1016063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6146800"/>
            <a:ext cx="599249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23" grpId="0" bldLvl="0" animBg="1"/>
      <p:bldP spid="26" grpId="0" bldLvl="0" animBg="1"/>
      <p:bldP spid="3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765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" y="4077335"/>
            <a:ext cx="1025398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4869180"/>
            <a:ext cx="64846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2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653455"/>
            <a:ext cx="790277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272886"/>
            <a:ext cx="790277" cy="33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5516" y="3263356"/>
            <a:ext cx="1551989" cy="3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87657" y="3892317"/>
            <a:ext cx="1580554" cy="33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7481" y="4492688"/>
            <a:ext cx="1551989" cy="3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96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0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8865" y="3789045"/>
            <a:ext cx="984567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760" y="4509135"/>
            <a:ext cx="975106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7610" y="5372735"/>
            <a:ext cx="980122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27760" y="6165215"/>
            <a:ext cx="42087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5" grpId="0" bldLvl="0" animBg="1"/>
      <p:bldP spid="2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641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03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496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586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3572865"/>
            <a:ext cx="11340000" cy="316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674745"/>
            <a:ext cx="988885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4437380"/>
            <a:ext cx="977519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3170" y="5328285"/>
            <a:ext cx="104660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6021070"/>
            <a:ext cx="982599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4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30425"/>
            <a:ext cx="998347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770" y="2853055"/>
            <a:ext cx="1054227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588385"/>
            <a:ext cx="998283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364990"/>
            <a:ext cx="7964170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6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1939965"/>
            <a:ext cx="1199697" cy="36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3190517"/>
            <a:ext cx="228513" cy="32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581" y="3209609"/>
            <a:ext cx="314206" cy="26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6120" y="3791927"/>
            <a:ext cx="1599596" cy="36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4987" y="4431523"/>
            <a:ext cx="1561511" cy="34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44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43073" y="3179508"/>
            <a:ext cx="285642" cy="27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0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0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405322"/>
            <a:ext cx="323727" cy="2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779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2320862"/>
            <a:ext cx="342770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