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0" r:id="rId9"/>
    <p:sldId id="339" r:id="rId10"/>
    <p:sldId id="338" r:id="rId11"/>
    <p:sldId id="337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350" y="2895600"/>
            <a:ext cx="81153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207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58140"/>
            <a:ext cx="380856" cy="4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5519420" y="2421255"/>
            <a:ext cx="4121150" cy="27438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013045"/>
            <a:ext cx="11340000" cy="1809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472319"/>
            <a:ext cx="428463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00778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3233" y="2981670"/>
            <a:ext cx="330005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3141345"/>
            <a:ext cx="1031303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004945"/>
            <a:ext cx="730059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061210"/>
            <a:ext cx="1008253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3141345"/>
            <a:ext cx="1028890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3933190"/>
            <a:ext cx="102222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061210"/>
            <a:ext cx="100774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82823"/>
            <a:ext cx="9778487" cy="4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31285"/>
            <a:ext cx="106248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770062"/>
            <a:ext cx="1713853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5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03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5805170"/>
            <a:ext cx="520509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0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31133" y="3594967"/>
            <a:ext cx="1751939" cy="3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2644" y="4194850"/>
            <a:ext cx="1551989" cy="34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4760" y="4204372"/>
            <a:ext cx="1199697" cy="34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2564765"/>
            <a:ext cx="1004125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567824"/>
            <a:ext cx="9416675" cy="4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293235"/>
            <a:ext cx="701675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1957636"/>
            <a:ext cx="2028060" cy="36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2576940"/>
            <a:ext cx="742670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3139077"/>
            <a:ext cx="1609118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826" y="3729798"/>
            <a:ext cx="1561511" cy="34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1536" y="4330046"/>
            <a:ext cx="1218740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5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90680" y="3701855"/>
            <a:ext cx="285642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9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986142"/>
            <a:ext cx="276121" cy="2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4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397422"/>
            <a:ext cx="276121" cy="28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7"/>
          <a:stretch>
            <a:fillRect/>
          </a:stretch>
        </p:blipFill>
        <p:spPr>
          <a:xfrm>
            <a:off x="3863340" y="1772920"/>
            <a:ext cx="4216400" cy="43916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6093180"/>
            <a:ext cx="11340000" cy="579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0864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87794" y="1292484"/>
            <a:ext cx="304878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2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28866" y="5104128"/>
            <a:ext cx="342770" cy="4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