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645" y="2590800"/>
            <a:ext cx="7458075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41890" cy="55403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26775" cy="5660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2205355"/>
            <a:ext cx="988504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3785" y="2997200"/>
            <a:ext cx="993902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3789045"/>
            <a:ext cx="961771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370" y="4647565"/>
            <a:ext cx="1008062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27760" y="5373370"/>
            <a:ext cx="973391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55370" y="6237605"/>
            <a:ext cx="610108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7" grpId="0" bldLvl="0" animBg="1"/>
      <p:bldP spid="24" grpId="0" bldLvl="0" animBg="1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4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005" y="3068955"/>
            <a:ext cx="1005332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760" y="4004945"/>
            <a:ext cx="1013206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60" y="4797425"/>
            <a:ext cx="1015682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7770" y="5661025"/>
            <a:ext cx="743458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04720"/>
            <a:ext cx="1014285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38170"/>
            <a:ext cx="1032573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933190"/>
            <a:ext cx="100482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775835"/>
            <a:ext cx="630491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33930"/>
            <a:ext cx="1010983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3845" y="2997200"/>
            <a:ext cx="1002538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3845" y="3789045"/>
            <a:ext cx="1018540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721225"/>
            <a:ext cx="653478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34320" cy="552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68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841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13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2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00302" y="4103749"/>
            <a:ext cx="342769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24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44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576688"/>
            <a:ext cx="371335" cy="4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