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514600"/>
            <a:ext cx="85725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63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62216" y="4028069"/>
            <a:ext cx="437984" cy="3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644900"/>
            <a:ext cx="6250305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9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76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8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81455"/>
            <a:ext cx="342770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195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907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350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520" y="980795"/>
            <a:ext cx="950101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165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132965"/>
            <a:ext cx="103682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475" y="2997200"/>
            <a:ext cx="1034859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00845"/>
            <a:ext cx="9740403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729480"/>
            <a:ext cx="105276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13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01964" y="3113565"/>
            <a:ext cx="1628161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571" y="4287386"/>
            <a:ext cx="1580554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3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284271"/>
            <a:ext cx="9768967" cy="44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15310"/>
            <a:ext cx="729297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83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6650"/>
            <a:ext cx="103865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7410" y="2189480"/>
            <a:ext cx="428561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6350" y="2923540"/>
            <a:ext cx="205168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31080" y="3083560"/>
            <a:ext cx="526224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9870" y="3813175"/>
            <a:ext cx="309880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57750" y="3816350"/>
            <a:ext cx="21259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25905" y="4668520"/>
            <a:ext cx="27692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21440" y="4844703"/>
            <a:ext cx="4194741" cy="4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839970" y="5540375"/>
            <a:ext cx="53936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9" grpId="0" bldLvl="0" animBg="1"/>
      <p:bldP spid="21" grpId="0" bldLvl="0" animBg="1"/>
      <p:bldP spid="23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1309826"/>
            <a:ext cx="1599596" cy="3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8236" y="3064506"/>
            <a:ext cx="780755" cy="3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8035" y="3064506"/>
            <a:ext cx="809319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4227935"/>
            <a:ext cx="1580554" cy="36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530184"/>
            <a:ext cx="1551989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2241" y="3121304"/>
            <a:ext cx="780755" cy="35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3130839"/>
            <a:ext cx="790277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9017" y="3130839"/>
            <a:ext cx="828362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1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62115" y="3710124"/>
            <a:ext cx="276121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1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1940069"/>
            <a:ext cx="323727" cy="27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2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995798"/>
            <a:ext cx="276121" cy="2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231900"/>
            <a:ext cx="10363835" cy="3239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9915" y="1917065"/>
            <a:ext cx="65024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15" y="4471035"/>
            <a:ext cx="10363835" cy="2356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8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33550"/>
            <a:ext cx="371334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2025-01-09T16:05:46Z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