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250"/>
            <a:ext cx="11340000" cy="13616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30" y="3185160"/>
            <a:ext cx="831532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9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1473231"/>
            <a:ext cx="314206" cy="27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11211"/>
            <a:ext cx="342770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5610631"/>
            <a:ext cx="371335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2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62600"/>
            <a:ext cx="342770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9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450" y="3068955"/>
            <a:ext cx="102368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0450" y="3861435"/>
            <a:ext cx="1010031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125" y="4725035"/>
            <a:ext cx="987425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59798" y="5659500"/>
            <a:ext cx="9749924" cy="4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81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280" y="2132965"/>
            <a:ext cx="1019683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1465" y="2997200"/>
            <a:ext cx="1035113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61435"/>
            <a:ext cx="1010602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67250"/>
            <a:ext cx="1015682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476240"/>
            <a:ext cx="808164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  <p:bldP spid="18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3065"/>
            <a:ext cx="11340000" cy="41313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5770" y="2564765"/>
            <a:ext cx="2435225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55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068955"/>
            <a:ext cx="1005586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3933190"/>
            <a:ext cx="1027938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4797425"/>
            <a:ext cx="1027874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125" y="5629275"/>
            <a:ext cx="1005141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0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2890" y="2132965"/>
            <a:ext cx="1038733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2990850"/>
            <a:ext cx="1001268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861435"/>
            <a:ext cx="7421880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228975"/>
            <a:ext cx="100126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4077335"/>
            <a:ext cx="798639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5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1988820"/>
            <a:ext cx="1051687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71257"/>
            <a:ext cx="219944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890" y="3717290"/>
            <a:ext cx="1085659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4667250"/>
            <a:ext cx="109213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5437505"/>
            <a:ext cx="346329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bldLvl="0" animBg="1"/>
      <p:bldP spid="16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224588"/>
            <a:ext cx="9721360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1465" y="2924810"/>
            <a:ext cx="935037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4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29766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35267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91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49269" y="3263078"/>
            <a:ext cx="2323224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4472660"/>
            <a:ext cx="11340000" cy="204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109770"/>
            <a:ext cx="1494861" cy="35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498" y="3500334"/>
            <a:ext cx="752192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0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81209" y="3358299"/>
            <a:ext cx="257078" cy="2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919642"/>
            <a:ext cx="276121" cy="28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