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645" y="2919095"/>
            <a:ext cx="89820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11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76153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73995" y="6260750"/>
            <a:ext cx="352392" cy="37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908405"/>
            <a:ext cx="908132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3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751706"/>
            <a:ext cx="380856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052550"/>
            <a:ext cx="10395619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45"/>
          <a:stretch>
            <a:fillRect/>
          </a:stretch>
        </p:blipFill>
        <p:spPr>
          <a:xfrm>
            <a:off x="7679690" y="3773170"/>
            <a:ext cx="3462655" cy="31476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631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2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421255"/>
            <a:ext cx="1112202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715" y="3429000"/>
            <a:ext cx="1110107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4364990"/>
            <a:ext cx="1092390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592741"/>
            <a:ext cx="733148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99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44332" y="3282633"/>
            <a:ext cx="2399395" cy="35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2795" y="3997437"/>
            <a:ext cx="809319" cy="31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473930"/>
            <a:ext cx="11340000" cy="213303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52022" y="4683424"/>
            <a:ext cx="1561511" cy="35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52022" y="5369043"/>
            <a:ext cx="2332745" cy="35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52022" y="6083230"/>
            <a:ext cx="1571032" cy="34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7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136" y="2090762"/>
            <a:ext cx="1628161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3500441"/>
            <a:ext cx="809319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92" y="4891070"/>
            <a:ext cx="1580554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9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2130066"/>
            <a:ext cx="1609118" cy="35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0377" y="3522547"/>
            <a:ext cx="1571032" cy="33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019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28765" y="3362596"/>
            <a:ext cx="285642" cy="2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96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2785631"/>
            <a:ext cx="295163" cy="28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6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637983"/>
            <a:ext cx="371334" cy="40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306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836496"/>
            <a:ext cx="342769" cy="4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