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82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276475"/>
            <a:ext cx="99060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563696"/>
            <a:ext cx="371335" cy="4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7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548640"/>
            <a:ext cx="10234930" cy="434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5860" y="4149090"/>
            <a:ext cx="65976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03"/>
          <a:stretch>
            <a:fillRect/>
          </a:stretch>
        </p:blipFill>
        <p:spPr>
          <a:xfrm>
            <a:off x="4943475" y="3860800"/>
            <a:ext cx="377507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418355"/>
            <a:ext cx="437984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62386"/>
            <a:ext cx="371335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94531"/>
            <a:ext cx="342770" cy="39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268730"/>
            <a:ext cx="10520680" cy="5055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660" y="3356610"/>
            <a:ext cx="5715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465441"/>
            <a:ext cx="342770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79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2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160" y="764895"/>
            <a:ext cx="58050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9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132965"/>
            <a:ext cx="9717405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068955"/>
            <a:ext cx="1038923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53840"/>
            <a:ext cx="992568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271623"/>
            <a:ext cx="2694559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3281147"/>
            <a:ext cx="6731637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4157339"/>
            <a:ext cx="6293652" cy="4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5033532"/>
            <a:ext cx="5836624" cy="45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204720"/>
            <a:ext cx="101511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535" y="2997200"/>
            <a:ext cx="961263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33190"/>
            <a:ext cx="612584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1052830"/>
            <a:ext cx="9102090" cy="5554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59790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774423" y="6370223"/>
            <a:ext cx="400424" cy="37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910"/>
            <a:ext cx="11340000" cy="27931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6180474"/>
            <a:ext cx="380856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09688"/>
            <a:ext cx="428463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204720"/>
            <a:ext cx="6619875" cy="454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3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