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4" r:id="rId5"/>
    <p:sldId id="343" r:id="rId6"/>
    <p:sldId id="342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2295" y="2905125"/>
            <a:ext cx="848677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5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6190576"/>
            <a:ext cx="380856" cy="4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02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468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1376579"/>
            <a:ext cx="371335" cy="40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86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3539493"/>
            <a:ext cx="380856" cy="4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572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489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23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54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521108" y="3082829"/>
            <a:ext cx="1590075" cy="32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45" y="3356610"/>
            <a:ext cx="1090993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145" y="4220845"/>
            <a:ext cx="1104582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1145" y="5156835"/>
            <a:ext cx="1105281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1145" y="6165215"/>
            <a:ext cx="1100391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689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204720"/>
            <a:ext cx="1073785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140710"/>
            <a:ext cx="1108075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168041"/>
            <a:ext cx="10568765" cy="45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869180"/>
            <a:ext cx="1086358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0045" y="5877560"/>
            <a:ext cx="327533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  <p:bldP spid="21" grpId="0" animBg="1"/>
      <p:bldP spid="22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6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3778" y="1386345"/>
            <a:ext cx="771234" cy="32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453" y="1987978"/>
            <a:ext cx="1551989" cy="33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59193" y="2599160"/>
            <a:ext cx="1599596" cy="33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71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09672" y="1414583"/>
            <a:ext cx="390377" cy="31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2005391"/>
            <a:ext cx="1190176" cy="33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9647" y="2624787"/>
            <a:ext cx="1028312" cy="32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9647" y="3244182"/>
            <a:ext cx="1056876" cy="32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608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04987" y="3741442"/>
            <a:ext cx="323727" cy="27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220565"/>
            <a:ext cx="11340000" cy="2452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5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618369"/>
            <a:ext cx="323727" cy="27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4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607521"/>
            <a:ext cx="276120" cy="27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348170"/>
            <a:ext cx="371335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041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