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2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6" r:id="rId21"/>
    <p:sldId id="325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9800" y="2461895"/>
            <a:ext cx="7772400" cy="1933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255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90" y="1196975"/>
            <a:ext cx="9969500" cy="5549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4015" y="1988820"/>
            <a:ext cx="683895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125585" cy="55835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28025" y="1988820"/>
            <a:ext cx="632460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1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5035195"/>
            <a:ext cx="437984" cy="390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820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8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4045429"/>
            <a:ext cx="380856" cy="400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172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35" y="836650"/>
            <a:ext cx="1049518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1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7105" y="3009900"/>
            <a:ext cx="6583680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4148810"/>
            <a:ext cx="11340000" cy="251379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29970" y="5177155"/>
            <a:ext cx="979805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3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335" y="3068955"/>
            <a:ext cx="1002411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7125" y="3789045"/>
            <a:ext cx="978471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5370" y="4581525"/>
            <a:ext cx="10010775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27125" y="5373370"/>
            <a:ext cx="9896475" cy="81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436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653904" y="3045580"/>
            <a:ext cx="2856423" cy="362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848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177991"/>
            <a:ext cx="9492846" cy="448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2890" y="2781300"/>
            <a:ext cx="1004062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2890" y="3644900"/>
            <a:ext cx="1003998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2890" y="4437380"/>
            <a:ext cx="6384290" cy="1132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10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4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72292" y="1967488"/>
            <a:ext cx="2437481" cy="343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1133" y="2529871"/>
            <a:ext cx="2285138" cy="362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05088" y="2529871"/>
            <a:ext cx="1209219" cy="362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0856" y="3139913"/>
            <a:ext cx="409420" cy="295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1612" y="3673700"/>
            <a:ext cx="1571032" cy="343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02267" y="4236082"/>
            <a:ext cx="1551989" cy="37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0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1978585"/>
            <a:ext cx="799798" cy="343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0226" y="2551689"/>
            <a:ext cx="1866196" cy="343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4886" y="3115240"/>
            <a:ext cx="409420" cy="343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8942" y="3688343"/>
            <a:ext cx="1142569" cy="353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503526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919244" y="3603586"/>
            <a:ext cx="257078" cy="286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4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90680" y="1920850"/>
            <a:ext cx="285642" cy="27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42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90680" y="1347807"/>
            <a:ext cx="285642" cy="28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559415" cy="5581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5815" y="2853055"/>
            <a:ext cx="62865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940415" cy="56591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055860" y="6165215"/>
            <a:ext cx="68707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2025-01-09T16:17:16Z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