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0" r:id="rId11"/>
    <p:sldId id="339" r:id="rId12"/>
    <p:sldId id="337" r:id="rId13"/>
    <p:sldId id="336" r:id="rId14"/>
    <p:sldId id="335" r:id="rId15"/>
    <p:sldId id="334" r:id="rId16"/>
    <p:sldId id="333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0" y="2847975"/>
            <a:ext cx="7734300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21030"/>
            <a:ext cx="9685020" cy="3139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3789045"/>
            <a:ext cx="9685020" cy="2776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38408"/>
            <a:ext cx="380856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86389"/>
            <a:ext cx="380856" cy="39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6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5609481"/>
            <a:ext cx="342770" cy="4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3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141065"/>
            <a:ext cx="11340000" cy="213951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344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24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26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31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2890" y="2132965"/>
            <a:ext cx="528955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91465" y="3068955"/>
            <a:ext cx="1040638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160992"/>
            <a:ext cx="733148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066665"/>
            <a:ext cx="1002030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 bldLvl="0" animBg="1"/>
      <p:bldP spid="22" grpId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11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83224" y="3853813"/>
            <a:ext cx="1561511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63677" y="4511266"/>
            <a:ext cx="1571032" cy="32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519810"/>
            <a:ext cx="9730882" cy="4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4453376"/>
            <a:ext cx="5712846" cy="4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277" y="5386942"/>
            <a:ext cx="5836624" cy="4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83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77110"/>
            <a:ext cx="1034097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5295" y="3214370"/>
            <a:ext cx="966787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222750"/>
            <a:ext cx="586803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80" y="4364990"/>
            <a:ext cx="1043178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5301615"/>
            <a:ext cx="7475220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7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863" y="1395424"/>
            <a:ext cx="1542468" cy="342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5062" y="3357285"/>
            <a:ext cx="1580554" cy="33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148" y="3357285"/>
            <a:ext cx="1047354" cy="32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4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05440" y="3367388"/>
            <a:ext cx="2304181" cy="3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01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62115" y="3856730"/>
            <a:ext cx="285643" cy="276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1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130426"/>
            <a:ext cx="323727" cy="27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5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102195"/>
            <a:ext cx="285642" cy="2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377499"/>
            <a:ext cx="342770" cy="39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1844395"/>
            <a:ext cx="11340000" cy="5055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42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