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3081020"/>
            <a:ext cx="92868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4260"/>
            <a:ext cx="10156538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297933" y="3126812"/>
            <a:ext cx="306998" cy="3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973966"/>
            <a:ext cx="380856" cy="39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6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330064"/>
            <a:ext cx="371334" cy="4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5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160047"/>
            <a:ext cx="380856" cy="3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3863340" y="2997200"/>
            <a:ext cx="4646295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91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96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412875"/>
            <a:ext cx="9792335" cy="5156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861435"/>
            <a:ext cx="102031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653280"/>
            <a:ext cx="100812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125" y="5473700"/>
            <a:ext cx="801751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8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588010" y="3092661"/>
            <a:ext cx="1504382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1360" y="4865982"/>
            <a:ext cx="1551989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2924810"/>
            <a:ext cx="1007618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9985" y="3882390"/>
            <a:ext cx="103898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307241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8935" y="2277110"/>
            <a:ext cx="998918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3068955"/>
            <a:ext cx="100945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2890" y="3789045"/>
            <a:ext cx="3961130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1328760"/>
            <a:ext cx="1532947" cy="3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939" y="2509699"/>
            <a:ext cx="1466297" cy="371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3709685"/>
            <a:ext cx="1551989" cy="36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4319202"/>
            <a:ext cx="828362" cy="34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949787"/>
            <a:ext cx="1609118" cy="35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801" y="3133967"/>
            <a:ext cx="1542468" cy="35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3735607"/>
            <a:ext cx="1951889" cy="3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2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71637" y="2500354"/>
            <a:ext cx="276121" cy="28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929449"/>
            <a:ext cx="285642" cy="27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986352"/>
            <a:ext cx="276121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091375"/>
            <a:ext cx="437984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15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