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2571750"/>
            <a:ext cx="737235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243566"/>
            <a:ext cx="380856" cy="4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724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835" y="3141345"/>
            <a:ext cx="1100201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0120" y="4004945"/>
            <a:ext cx="1081532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8835" y="4869180"/>
            <a:ext cx="1086040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93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32965"/>
            <a:ext cx="1085024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97200"/>
            <a:ext cx="1101915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2890" y="3816985"/>
            <a:ext cx="1101788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653280"/>
            <a:ext cx="460946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4004945"/>
            <a:ext cx="10832465" cy="168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378075"/>
            <a:ext cx="2713602" cy="45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2972" y="2387613"/>
            <a:ext cx="7693299" cy="4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806" y="3207865"/>
            <a:ext cx="5331989" cy="4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763" y="4028117"/>
            <a:ext cx="5836624" cy="45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14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32965"/>
            <a:ext cx="1105852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7185" y="2999740"/>
            <a:ext cx="1096581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981568"/>
            <a:ext cx="2199445" cy="42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9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744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6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2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3341624"/>
            <a:ext cx="342770" cy="3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71919"/>
            <a:ext cx="437984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6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924530"/>
            <a:ext cx="11340000" cy="197193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