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39" r:id="rId15"/>
    <p:sldId id="337" r:id="rId16"/>
    <p:sldId id="336" r:id="rId17"/>
    <p:sldId id="335" r:id="rId18"/>
    <p:sldId id="334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628775"/>
            <a:ext cx="11520000" cy="12120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8170" y="3429000"/>
            <a:ext cx="8610600" cy="1800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80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1386027"/>
            <a:ext cx="323727" cy="27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21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1443031"/>
            <a:ext cx="323727" cy="27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920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80385"/>
            <a:ext cx="11340000" cy="2709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1340000" cy="3798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00790" y="4154438"/>
            <a:ext cx="437984" cy="400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265" y="3644900"/>
            <a:ext cx="5000625" cy="3256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931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980160"/>
            <a:ext cx="1022492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85746" y="2990572"/>
            <a:ext cx="334821" cy="360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8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501545"/>
            <a:ext cx="371335" cy="400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6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492913"/>
            <a:ext cx="342770" cy="391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000220"/>
            <a:ext cx="11340000" cy="2709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503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6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2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160" y="2420620"/>
            <a:ext cx="2495550" cy="1426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193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841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551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2204720"/>
            <a:ext cx="10335895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068955"/>
            <a:ext cx="1021461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4009303"/>
            <a:ext cx="9711838" cy="44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858385"/>
            <a:ext cx="1012952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5726430"/>
            <a:ext cx="788606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6" grpId="0" animBg="1"/>
      <p:bldP spid="17" grpId="0" bldLvl="0" animBg="1"/>
      <p:bldP spid="2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9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760" y="3200400"/>
            <a:ext cx="984377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6005" y="4149090"/>
            <a:ext cx="1029716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78841" y="5066308"/>
            <a:ext cx="8007506" cy="44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7931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35915" y="2132965"/>
            <a:ext cx="999553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83845" y="3068955"/>
            <a:ext cx="8500745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537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2277110"/>
            <a:ext cx="1019492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068955"/>
            <a:ext cx="1028192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4095072"/>
            <a:ext cx="1228261" cy="42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130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46885"/>
            <a:ext cx="11340000" cy="396381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205"/>
            <a:ext cx="11340000" cy="423680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753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424886" y="3227216"/>
            <a:ext cx="1590075" cy="343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44735" y="3866338"/>
            <a:ext cx="1599596" cy="333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40654" y="5135042"/>
            <a:ext cx="1561511" cy="362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43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63879" y="2044850"/>
            <a:ext cx="1532947" cy="314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11939" y="2665260"/>
            <a:ext cx="1571032" cy="362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82921" y="3304759"/>
            <a:ext cx="1532947" cy="334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54357" y="3944259"/>
            <a:ext cx="1561511" cy="353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674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909722" y="3797451"/>
            <a:ext cx="266599" cy="285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72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0201" y="1414987"/>
            <a:ext cx="257078" cy="286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2025-01-09T15:58:35Z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