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6" r:id="rId9"/>
    <p:sldId id="344" r:id="rId10"/>
    <p:sldId id="343" r:id="rId11"/>
    <p:sldId id="341" r:id="rId12"/>
    <p:sldId id="340" r:id="rId13"/>
    <p:sldId id="339" r:id="rId14"/>
    <p:sldId id="337" r:id="rId15"/>
    <p:sldId id="336" r:id="rId16"/>
    <p:sldId id="335" r:id="rId17"/>
    <p:sldId id="333" r:id="rId18"/>
    <p:sldId id="331" r:id="rId19"/>
    <p:sldId id="328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2820" y="1943100"/>
            <a:ext cx="7705725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908405"/>
            <a:ext cx="1065477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572087"/>
            <a:ext cx="380856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060" y="637540"/>
            <a:ext cx="6403975" cy="2429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2775"/>
            <a:ext cx="11340000" cy="395503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795"/>
            <a:ext cx="105509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7695" y="2301538"/>
            <a:ext cx="318920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58264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1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86707"/>
            <a:ext cx="437984" cy="39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2277110"/>
            <a:ext cx="9824085" cy="453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5175"/>
            <a:ext cx="9499600" cy="2512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429000"/>
            <a:ext cx="9499600" cy="33362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5175"/>
            <a:ext cx="9834245" cy="1913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/>
          <a:stretch>
            <a:fillRect/>
          </a:stretch>
        </p:blipFill>
        <p:spPr>
          <a:xfrm>
            <a:off x="1080135" y="2672080"/>
            <a:ext cx="4396740" cy="39979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6383655" y="3645535"/>
            <a:ext cx="4756150" cy="29070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6020" y="3429000"/>
            <a:ext cx="688022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740" y="3357245"/>
            <a:ext cx="9905365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339747"/>
            <a:ext cx="371334" cy="40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105" y="2924810"/>
            <a:ext cx="7014845" cy="3846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55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2890" y="2277110"/>
            <a:ext cx="712724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3284855"/>
            <a:ext cx="1015492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401820"/>
            <a:ext cx="1043876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86326"/>
            <a:ext cx="371335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052830"/>
            <a:ext cx="10130155" cy="2699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2600" y="2894330"/>
            <a:ext cx="75057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6671945" y="3429000"/>
            <a:ext cx="3246120" cy="31407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3500755"/>
            <a:ext cx="10130155" cy="3313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45222"/>
            <a:ext cx="342770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3234055" y="2445385"/>
            <a:ext cx="5591855" cy="414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10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860280" cy="324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9960" y="3141345"/>
            <a:ext cx="70104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3677285"/>
            <a:ext cx="5499735" cy="3180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